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26" r:id="rId2"/>
    <p:sldId id="51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3366FF"/>
    <a:srgbClr val="CCCCA3"/>
    <a:srgbClr val="FFFFCC"/>
    <a:srgbClr val="6A693B"/>
    <a:srgbClr val="CC6600"/>
    <a:srgbClr val="FFFF99"/>
    <a:srgbClr val="CCFFFF"/>
    <a:srgbClr val="99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B054B8B-259D-B82A-ADF5-97A40B34E7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565A301-B3C4-C081-58A1-152D775A18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E1CED7D-A604-76C5-423A-E2CB729BDE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697A392A-8A78-DBA2-6632-6BFEB23910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B0E61BF-C365-FCA3-4C99-791B75E637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750687ED-61A6-E906-469D-0B9C0188F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156E310F-174A-DD27-4435-4D2BAFDC0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637072EE-1364-3360-2405-A47D191D21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BB9B81-5E5A-17A3-9207-052BDF98CA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CE854607-438B-F10C-F5A8-1359F53A266D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山形県の場所を示すイラスト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426AC66E-C794-C1DA-7EEA-F90869659772}"/>
              </a:ext>
            </a:extLst>
          </p:cNvPr>
          <p:cNvGrpSpPr>
            <a:grpSpLocks noChangeAspect="1"/>
          </p:cNvGrpSpPr>
          <p:nvPr/>
        </p:nvGrpSpPr>
        <p:grpSpPr>
          <a:xfrm>
            <a:off x="718184" y="1138048"/>
            <a:ext cx="2594610" cy="2133600"/>
            <a:chOff x="1495425" y="1476376"/>
            <a:chExt cx="2162175" cy="1778000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E509179C-84FF-01F5-59FF-209E892B13DA}"/>
                </a:ext>
              </a:extLst>
            </p:cNvPr>
            <p:cNvGrpSpPr/>
            <p:nvPr/>
          </p:nvGrpSpPr>
          <p:grpSpPr>
            <a:xfrm>
              <a:off x="1495425" y="1476376"/>
              <a:ext cx="2162175" cy="1778000"/>
              <a:chOff x="-7704927" y="-11435358"/>
              <a:chExt cx="77301986" cy="8041013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E659BF94-6C3A-27BC-D5E6-0CC7A6FD0CAC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36AF342C-C418-45D1-C9E5-F9D6C995A408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F0A58CE1-1353-BC0D-F1A1-1A25316A7020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A3B4C1E6-9EB0-5919-F7AB-FFEEEFF833B2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C73B0176-5000-7495-996D-AE882A55D396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6F17A258-1846-E6CD-B147-30E4C76EB067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24D2D11B-29FC-995B-7780-7F647C0631C2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ECA35E01-5393-E4C1-D9B2-777A3A176583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4A381CD9-3E1A-DBFA-58F1-39E52C5B6480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A579C86D-4E73-49D9-B8D8-C41BF864712F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E7158AEE-4815-7E79-D7CF-F4366F7F0953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46845EC7-B3E5-5BDE-7DD8-5495240F3288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D3391219-D58B-F800-8EE8-6FE4D0DBAA8A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CC86BB34-D324-F7A7-E0E1-24727B3A0295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0AE65B86-2B09-03F4-AE4A-5732A7C24461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C5FBF1B9-AC69-BB52-ABE4-E8DE784DC88D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1F38C310-E11A-D3CA-712C-DB4759D7024B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01A08907-50F2-D8A5-9BDE-D756A9E19039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D1BC5C8D-FCBD-4F57-A7E8-D789728A4D89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DFA11672-EE41-A089-38BA-B845A100E557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7968EBC7-0E48-5FBB-D63C-A383882F3B3B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C850AB78-53C8-C542-34A5-57C6C36734BE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7CD507F4-918E-E82E-1CA0-B33848A6B34A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DAB1CE62-F09D-415A-1C57-52CA064FBB2E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CCFC00F0-B445-B32E-0199-F78910032666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095D114C-AEFC-2B58-C2D1-979AA2EE8488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94E005F0-503A-D282-0205-6B7B502BA2FF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917AB71D-1089-4A49-3E9A-E30A8F150F63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22FC5393-5E45-0732-BF31-4A57D07C4AAD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82B1D704-8C6F-7355-5E4A-44417124B9A6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9A314D1F-7B66-DD46-D24B-C436A6E79717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52C200F2-A2D6-5688-9F0B-C2BAB3A2C992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A1CF18BC-9497-0E3C-BA31-0DE5ADC172D4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1BD4BB36-7C89-D38D-4DB0-D779BDDA1118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DB8D6F8C-AE62-2146-6039-67ED8CDFDABE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90C0D212-8B0A-BD60-D9D1-2ADD6F3DD2CE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0B8FE7D0-6A8C-6936-D3BC-8092D95B145A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FCB8D96B-0BF5-A0B2-5578-BF85F49CBE3F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221DDE57-F8D2-0B13-69D9-17591E5B8674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BE88A897-94B2-945D-69B1-C58196A2DB69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9F798C7E-BD0E-6EC5-6B4E-99DA098CDD31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A1860D34-25F0-6802-26BB-CED50526CB02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715A8C1A-A7CA-C24F-DE3A-7A208A741B7B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FBB59F1B-9842-01B4-8E09-EECBC7D0CCEA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D0634516-F15F-98CD-73CE-84901B9413ED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C230CE39-4755-D64B-4EB9-E6DB36DEC297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D0341DF0-360F-1D41-7DAA-E3434D35BA27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DD319699-BEF7-E689-ECB6-6D3AC5BD7FE8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94" name="直線矢印コネクタ 1093">
              <a:extLst>
                <a:ext uri="{FF2B5EF4-FFF2-40B4-BE49-F238E27FC236}">
                  <a16:creationId xmlns:a16="http://schemas.microsoft.com/office/drawing/2014/main" id="{7148F38A-FBE1-B3B7-A3BC-66D91DD2FAC2}"/>
                </a:ext>
              </a:extLst>
            </p:cNvPr>
            <p:cNvCxnSpPr>
              <a:cxnSpLocks/>
            </p:cNvCxnSpPr>
            <p:nvPr/>
          </p:nvCxnSpPr>
          <p:spPr>
            <a:xfrm>
              <a:off x="2246313" y="2110745"/>
              <a:ext cx="673100" cy="0"/>
            </a:xfrm>
            <a:prstGeom prst="straightConnector1">
              <a:avLst/>
            </a:prstGeom>
            <a:ln w="12700" cap="rnd">
              <a:solidFill>
                <a:srgbClr val="FF0000"/>
              </a:solidFill>
              <a:round/>
              <a:headEnd w="sm" len="med"/>
              <a:tailEnd type="arrow" w="sm" len="sm"/>
            </a:ln>
            <a:effectLst>
              <a:glow rad="127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6" name="テキスト ボックス 1095">
              <a:extLst>
                <a:ext uri="{FF2B5EF4-FFF2-40B4-BE49-F238E27FC236}">
                  <a16:creationId xmlns:a16="http://schemas.microsoft.com/office/drawing/2014/main" id="{A39EF3B5-B4A9-6265-6A26-DA80394028CD}"/>
                </a:ext>
              </a:extLst>
            </p:cNvPr>
            <p:cNvSpPr txBox="1"/>
            <p:nvPr/>
          </p:nvSpPr>
          <p:spPr>
            <a:xfrm>
              <a:off x="1706563" y="2002795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山形県</a:t>
              </a: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89B28800-5FF8-40F0-50FD-2CBB966F986E}"/>
              </a:ext>
            </a:extLst>
          </p:cNvPr>
          <p:cNvGrpSpPr>
            <a:grpSpLocks noChangeAspect="1"/>
          </p:cNvGrpSpPr>
          <p:nvPr/>
        </p:nvGrpSpPr>
        <p:grpSpPr>
          <a:xfrm>
            <a:off x="724153" y="4172833"/>
            <a:ext cx="2478026" cy="1982419"/>
            <a:chOff x="1583689" y="3871081"/>
            <a:chExt cx="2065022" cy="1652016"/>
          </a:xfrm>
        </p:grpSpPr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F18ED23F-95A3-4A3D-A1CB-BBAF143AC7CE}"/>
                </a:ext>
              </a:extLst>
            </p:cNvPr>
            <p:cNvGrpSpPr/>
            <p:nvPr/>
          </p:nvGrpSpPr>
          <p:grpSpPr>
            <a:xfrm>
              <a:off x="15836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BE417987-0094-C75C-C386-3857CAD48F4F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ACA7653D-8E3A-3425-7769-B489A81410A7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EB6AAB92-7507-7AA0-27B8-CE3BB9FE63FB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ABCB5E99-FEBA-DC76-A449-DF400BFF19CE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7BC0EE16-7C90-76A3-9C22-A54236DD19FF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A2AA4F34-C56F-0550-0813-8C88A4D3F78E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1F733102-126C-9397-166B-5624867FE68E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18B0A2B0-602C-A471-5740-C7351A7C1483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FCBA7B90-3FFD-9D0D-8B8E-1745336E3F4C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3F32B561-5DB0-3909-3CF1-4EB6E69319D7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9C3B02A4-C563-B4BC-30B0-1A4B3236BD0C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D5C45B80-702D-D9AA-63B0-E6CD1CD81BD3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087D2218-D26E-7660-BFA1-2F9CDF11E87D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AAD42598-6E77-B5D8-BD28-78EF3C9DDAD5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1CD3FAEE-A136-0E68-769F-1A85BC3532A1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25ABE2F3-2D5B-409A-1D07-361C8EFED97A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B2972759-E4BE-51DD-4C4C-D3BE1987DF0C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68C94826-E822-986B-AB85-2A2C0588F83A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246E2C08-7FA4-3C9A-8AB1-AA75A799EB24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725A252F-A631-3B45-0A3B-DBD16A58F707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0463D674-9432-2B6B-7ADC-4A64293E4AA0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C41F43F7-A55B-368B-A801-27C0EFBE1A21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3D7DFFF5-3DF9-B5A8-AF09-A36FFFE322A9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0960A159-909A-0DE9-2F4E-E91157516027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C04305DB-4E5E-4257-3D89-D6E444E24F7C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58BBC1F3-13BF-47CF-648B-203F7740EEB1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A08D0958-C87D-B29F-34BD-0BE11D0F5519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0F271948-A7EF-6C60-FFCA-A71579EDB3E0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B85A27C7-5F04-A801-4468-0353B1997EC6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14B1E080-0823-63F7-A940-CFC398F2F7B4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C7DE8D96-B68B-8F17-6351-4F327B0BED3A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C3492150-101E-E102-6887-2F712698EF16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7068227B-BAF3-71DE-0FD2-30B839AB63ED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A1755021-3DE4-CEE3-CEF5-FD5AAA1AB94C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080430A2-82E2-42C2-41CD-E100D828EFEE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163A3867-5FA3-544F-70C1-1FFB09C2D44F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B5E8A216-5B2F-BB12-F85C-189E774E39B9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54D6B8FC-D48D-1B34-D5B6-37B104C3D347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2EA56EFD-5FF5-9E47-9BAD-7A037AD3896F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BE833C46-C164-0A32-9619-524423EB5B64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879B866A-36A8-FF35-2C16-7495FB66E904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D6870400-0436-68A4-6165-D2C911310AE7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B2D7801E-B963-4044-D183-F33A471B3BB0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02839C65-EF31-3E94-AF74-BC1186399BA7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7F127521-7CB2-7535-AF69-A06F1B7C5DCE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63DA6DEE-B9FA-80D6-B1AE-633D2A27B8C7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F920B017-9FD3-7C66-5C36-254EB1E524B2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203" name="直線矢印コネクタ 1202">
              <a:extLst>
                <a:ext uri="{FF2B5EF4-FFF2-40B4-BE49-F238E27FC236}">
                  <a16:creationId xmlns:a16="http://schemas.microsoft.com/office/drawing/2014/main" id="{112C87C2-29CC-3A99-3C4F-BEC40A8A4343}"/>
                </a:ext>
              </a:extLst>
            </p:cNvPr>
            <p:cNvCxnSpPr>
              <a:cxnSpLocks/>
            </p:cNvCxnSpPr>
            <p:nvPr/>
          </p:nvCxnSpPr>
          <p:spPr>
            <a:xfrm>
              <a:off x="2265363" y="4460960"/>
              <a:ext cx="673100" cy="0"/>
            </a:xfrm>
            <a:prstGeom prst="straightConnector1">
              <a:avLst/>
            </a:prstGeom>
            <a:ln w="1270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4" name="テキスト ボックス 1203">
              <a:extLst>
                <a:ext uri="{FF2B5EF4-FFF2-40B4-BE49-F238E27FC236}">
                  <a16:creationId xmlns:a16="http://schemas.microsoft.com/office/drawing/2014/main" id="{6DBCEDF9-C2C0-E773-CDB7-455156E17743}"/>
                </a:ext>
              </a:extLst>
            </p:cNvPr>
            <p:cNvSpPr txBox="1"/>
            <p:nvPr/>
          </p:nvSpPr>
          <p:spPr>
            <a:xfrm>
              <a:off x="1725613" y="4353010"/>
              <a:ext cx="6078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山形県</a:t>
              </a: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9AC6C756-945E-213F-81EF-E5C5C09F067D}"/>
              </a:ext>
            </a:extLst>
          </p:cNvPr>
          <p:cNvGrpSpPr>
            <a:grpSpLocks noChangeAspect="1"/>
          </p:cNvGrpSpPr>
          <p:nvPr/>
        </p:nvGrpSpPr>
        <p:grpSpPr>
          <a:xfrm>
            <a:off x="3700525" y="4141083"/>
            <a:ext cx="2478026" cy="1982419"/>
            <a:chOff x="3983989" y="3839331"/>
            <a:chExt cx="2065022" cy="1652016"/>
          </a:xfrm>
        </p:grpSpPr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7EB58B5D-C99D-1209-9F2F-1D612FA3D5FF}"/>
                </a:ext>
              </a:extLst>
            </p:cNvPr>
            <p:cNvGrpSpPr/>
            <p:nvPr/>
          </p:nvGrpSpPr>
          <p:grpSpPr>
            <a:xfrm>
              <a:off x="3983989" y="383933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98E0047B-001F-B39F-A40D-1685C8D8DFCE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A971D3C9-2AF6-AA9C-7415-57151065A767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0394DF8A-C3AC-5C13-8F8F-E0B576060893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7A66261F-F676-F4D3-C4E9-8F91CFB19309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7FCF590A-C37D-C0AF-24C4-B1A5AB445294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B3EE16AE-9EB1-EC98-71B8-A66BDDAB76C0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4D9FB620-3012-7641-5544-78DD2108733B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074A6BDD-E138-D487-7A48-014F609157C3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9F211A72-1428-D75F-4381-3573FF2E5790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4B31C976-1C14-000E-DF87-B4F65E46C0A2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1C37F1A2-D55A-9803-9706-77F44678B9A7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02373E87-A567-DF2E-0F02-CFFE990C30FE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EE3DB4D9-7F59-B874-BE76-4D5D0453BCD8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D8E366DB-6B0D-690D-9F74-002DA87E55EA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FB946792-A368-689B-08B8-F2D511A419DE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42E15A49-CBDB-0FB0-A9DB-6250DACCBBE1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3FB1CBAD-CB22-E223-EFE0-6903F820D62B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481EB3D4-FCE2-F8D6-F675-B151D0CF1953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BDBD38AE-A50E-BC9A-025E-CBB5A592B65B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3B0CDE8A-99AF-9876-ADC9-4F074A5C070E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530A3C9D-5738-021F-3286-57FAFB362081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DD3AB3C2-48C3-4309-5EA2-DAACBE793125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BF275BD6-9E9A-4081-896C-FA8ABE7AEC2A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22CA36DF-487C-9D63-76E2-08219F8DF2DE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2F3920F3-C097-E7EA-025E-1504CE97F8E0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8A1A4DEC-6175-3568-54F6-DC88EE4297F2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D64534EF-EE88-3188-CC92-E1789FC86469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A9AB7AA5-1ACA-71B9-9E50-4876B031C617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CFF8AFC2-577D-BF21-18B2-9085A348ECA9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4E567C1A-CBF6-79A2-08F0-7C024699C7AB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7B79B0AE-E45F-C8B0-E0CE-4CACF645D3D7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9E774CE5-2653-E979-0525-B677B59D36FD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BFD1F503-7C1A-89C6-27D2-E5FF309C7EC6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1C8D12C1-FFF2-1914-9D19-722C9FE423BD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79D0E639-A982-A546-0ABC-FB03E1E66C52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E3B3310F-5E25-C6F9-A416-F097F7456D9E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81FA5AA2-5C74-C58D-7916-B9E5C895360E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3006E1C3-45F9-C62D-2A8E-44E6FF88D5CC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E22EE58B-89C0-A587-2048-DDE3566FD2A7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B46CE5A6-567C-7F6C-46C1-D04D9A8742DA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41B91CB7-10C1-AD43-72B1-20EF54B0A74D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4D51F86F-86FE-E576-5A5E-29E354F01729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F1D549FC-BED1-3989-B769-71B8779E4ACD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990941D7-961F-B8A1-D9F4-862B9F9C5A4E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BA209DFC-FC43-3CBD-1642-8E1455007E4C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29E9B509-D664-194C-7180-32A1690CE70F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0AC103F2-3359-A791-8CBE-9787D31EDA98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56953877-A95C-1097-CE6D-3510E498A89F}"/>
                </a:ext>
              </a:extLst>
            </p:cNvPr>
            <p:cNvGrpSpPr/>
            <p:nvPr/>
          </p:nvGrpSpPr>
          <p:grpSpPr>
            <a:xfrm>
              <a:off x="4516368" y="4312406"/>
              <a:ext cx="804835" cy="253916"/>
              <a:chOff x="4516368" y="4312406"/>
              <a:chExt cx="804835" cy="253916"/>
            </a:xfrm>
          </p:grpSpPr>
          <p:sp>
            <p:nvSpPr>
              <p:cNvPr id="2" name="矢印: 下 1">
                <a:extLst>
                  <a:ext uri="{FF2B5EF4-FFF2-40B4-BE49-F238E27FC236}">
                    <a16:creationId xmlns:a16="http://schemas.microsoft.com/office/drawing/2014/main" id="{887AFFA0-E837-D942-5EB2-9387D322E7F0}"/>
                  </a:ext>
                </a:extLst>
              </p:cNvPr>
              <p:cNvSpPr/>
              <p:nvPr/>
            </p:nvSpPr>
            <p:spPr>
              <a:xfrm rot="16200000">
                <a:off x="5051328" y="4213940"/>
                <a:ext cx="114300" cy="425450"/>
              </a:xfrm>
              <a:prstGeom prst="downArrow">
                <a:avLst>
                  <a:gd name="adj1" fmla="val 19565"/>
                  <a:gd name="adj2" fmla="val 180979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2151184F-A75A-A9BC-F28C-80541CD60014}"/>
                  </a:ext>
                </a:extLst>
              </p:cNvPr>
              <p:cNvSpPr txBox="1"/>
              <p:nvPr/>
            </p:nvSpPr>
            <p:spPr>
              <a:xfrm>
                <a:off x="4516368" y="4312406"/>
                <a:ext cx="453970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105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ココ</a:t>
                </a:r>
              </a:p>
            </p:txBody>
          </p:sp>
        </p:grp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B95EA9A9-397D-8586-2BD1-3FC157C96F9F}"/>
              </a:ext>
            </a:extLst>
          </p:cNvPr>
          <p:cNvGrpSpPr>
            <a:grpSpLocks noChangeAspect="1"/>
          </p:cNvGrpSpPr>
          <p:nvPr/>
        </p:nvGrpSpPr>
        <p:grpSpPr>
          <a:xfrm>
            <a:off x="3690554" y="1152335"/>
            <a:ext cx="2594610" cy="2173604"/>
            <a:chOff x="3910011" y="1490664"/>
            <a:chExt cx="2162175" cy="1811337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90A2C450-0CCA-E5E6-074F-E7FEA728D6BD}"/>
                </a:ext>
              </a:extLst>
            </p:cNvPr>
            <p:cNvGrpSpPr/>
            <p:nvPr/>
          </p:nvGrpSpPr>
          <p:grpSpPr>
            <a:xfrm>
              <a:off x="3910011" y="1524001"/>
              <a:ext cx="2162175" cy="17780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7FB88CCF-F5C3-0BFC-F52E-9667D96EF96A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B8356372-C4BE-A1A9-14B0-EC36AC027425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7BFA36CC-379E-D689-4F67-2261099029C3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306E5880-9355-908A-D801-730F6614B527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C1B7F504-B3DC-62DD-9BB5-12073E03F1B4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8F46F006-CFAA-7CD2-501F-9825021C3598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D9B055D5-9DC3-6212-B300-2956EA79C343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54BB4A1A-47F9-91B1-457F-3AC2C7E6F480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7EBC7F81-18E7-1A97-8937-BE0E0A779DF0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23E2478F-9D19-2A2A-9003-274083773E7B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E392C23D-9BF4-FD12-8A16-ABC75B844C8E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728E060D-7782-0FA1-D23C-C26A8A8DA2D7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629C8AE1-9BC9-10E6-36F1-3BAF1830E341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615F5157-2CB2-D03F-CBF2-120C2D6C1EC1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8BCA9EB1-5A63-D889-61A5-D9F2A0ECEA43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AFE1D7B8-1237-988B-EDDD-5931A299999A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A11AF874-FCAE-A931-9704-9FF9B1BCA3FD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75148623-40EA-1E45-3884-DD450480FA82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54923256-1D9E-9EE3-43A6-368B3D528174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4C67A5ED-7422-91F4-0885-BF0A0CFF0AF4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2EDD640D-38C5-473B-DF4F-D8194E7CDB06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FBE2ECBD-55FD-FAE8-2D2E-50ADB55EC0E9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0F3A43B8-84DE-14A8-471F-E5DDCEB0C816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516361E1-B242-4DE2-D3AC-2BE93778EF94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38F6AE1B-A65B-004A-0423-A6CDE7C2501E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7D498379-6E4F-D254-AB66-166934DBCAD9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0B55A6F9-E2EE-4DE5-273B-CBCCE1283BEA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ACAEC461-C193-A079-E5D3-63E03011C791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48F60912-AFB0-6051-A464-76D77E23054B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B810804E-EC2A-AB83-705B-34E0B23D181C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0F06E588-8E28-9F67-40F1-5171B1558B2E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CBB44FA3-1EB4-62AC-6547-6ABF12EA45E3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8150EF94-32F7-E40C-5A9C-2ABEED330137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45B2E75A-0D22-870D-FE24-06DBA28A547E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22FAAC72-0757-F732-2224-BF414CF7FA8D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6FC6112C-CED1-DC3E-1ADF-CC32D7597858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813E8A84-98EE-EDBE-9BA2-74946123D048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DC345809-15F3-CEFF-72EF-F82D2F8B189B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F46D4F2F-8CDA-5503-D6A8-2ED6B4548C9B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99CD570F-F2C4-5773-FA2D-4AE6541D0B0E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7BDB9A4F-356B-EE58-F230-83FD281FF02B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0A036100-59CA-39C9-B25A-045E388CFD9E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EA3E3517-E7EC-EDB9-7EBB-E2A4CD929A88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B8020A6D-D693-E398-1941-95F14EAAC758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DC915055-38C8-43D2-BFD2-CA837683090C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5572BAB7-AB53-C862-ECA7-4C60D5B77E55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0E070226-C814-29B6-AB48-CC9E4CF6B31B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291A67D5-9F76-98E9-8007-EAD3B8BFA836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4F473417-488B-CC91-24D7-ACC3CC872B40}"/>
                </a:ext>
              </a:extLst>
            </p:cNvPr>
            <p:cNvGrpSpPr/>
            <p:nvPr/>
          </p:nvGrpSpPr>
          <p:grpSpPr>
            <a:xfrm>
              <a:off x="3910011" y="1490664"/>
              <a:ext cx="2162175" cy="1778000"/>
              <a:chOff x="-7704927" y="-11435358"/>
              <a:chExt cx="77301986" cy="80410136"/>
            </a:xfrm>
          </p:grpSpPr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68089CCD-0D2E-F091-1707-E87F7CC28B25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5EDAABF5-760D-5CA8-52DD-ECF697376FD4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D466841E-34C8-3886-C24B-00A349E7A6E0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0811A791-C09E-0128-FE31-D415ED57CE4F}"/>
                  </a:ext>
                </a:extLst>
              </p:cNvPr>
              <p:cNvSpPr/>
              <p:nvPr/>
            </p:nvSpPr>
            <p:spPr>
              <a:xfrm>
                <a:off x="40477448" y="-11435358"/>
                <a:ext cx="29119611" cy="17559530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DD2A1D91-608F-DC4D-4824-38C3CE792BE7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7519D052-D21E-9AC7-9204-D2C9A664967F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4B0242A9-3568-810F-03F4-915075F0B677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46BC0172-99F5-10E6-619D-F53A747FB337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8040EF05-42A9-0A5F-5061-3A02FC4FEB3C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6756505F-4320-4028-E7AD-050B9DD15601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B5F13783-9789-5023-CF1D-C5400D311ED7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BEAABAE0-9234-7EC1-8D07-92812426F1D5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1639FF0B-5754-D388-218B-973AE13944B6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672C6425-0672-9FD4-FAC9-0C0CBE340DF9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88B2DF3E-E199-A9BD-ED3C-382D6A2356CC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2D2CBCE9-EB2E-D6D0-63A0-6D2A74CE082C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6A9389CF-864D-55BD-1E41-897F27F0131E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392428E3-D6BC-1C38-6FCF-DF105FE36DBD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49263DB7-0D41-7A93-04CA-488F958400F0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40EC88C4-8307-12A2-E1BF-206F8433401A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D4C60794-629D-FD9A-0A51-729DF0DFB369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6FE2A0C5-1201-95AE-2C6B-4FE6440E2625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0675A6E2-B438-29F3-93E7-2D5837A20CE6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30C23715-E834-12F3-DF61-F8A6BC43A155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C3837CE3-7F85-B3CF-414E-24503BF95426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C8531210-16B9-C08A-EE63-17D90B450072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445BEE90-B39A-C558-F47E-1584343E71C9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BA9DD84E-2DFF-3A58-EB5D-93CFA70DFCA6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142AD6B4-8F92-F24C-F39B-1242B3A6A1BB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E6AA51F3-6EF1-302E-5E7C-4EC590869091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F831197C-3522-F17B-D059-0A85533E82B8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61184240-4237-63FC-98E9-71D7EB908AEE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7DF4FCDC-9062-270F-0962-B302AC9C8357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8807F58F-6450-D7BD-60B8-06F39FAD9A41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AF219CCB-AA1C-B0C8-AC24-B464AED4532B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4F79D91F-3DC9-1EC2-4272-1CFE72EDDC0E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B201F19F-1091-D9B2-E1A8-5C0940D43C99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E7EE3099-E176-78A2-5D88-7B2E89F869EC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A076F159-6634-640B-48F0-B6F599AF326C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FD2A7588-5CF2-3C92-4178-835DD165A60B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C63A02DC-2A88-805B-167A-C0E00B3B27A4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081617CB-D009-0096-BDD6-C98C525EE3A6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42A169F1-A423-8D31-0821-95D10AB3BFAE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2F637AF1-74BC-B780-A80B-B634E91962B2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8BFB1373-E8E9-3F4D-B34A-34DC5F0A619A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0D215E02-E650-351C-EACB-B92B7197A3A5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75E3D559-F636-6A1E-4B90-2B2CF5929146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BA3432A1-D949-4B66-E31B-E20251F3C11F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6" name="直線矢印コネクタ 5">
              <a:extLst>
                <a:ext uri="{FF2B5EF4-FFF2-40B4-BE49-F238E27FC236}">
                  <a16:creationId xmlns:a16="http://schemas.microsoft.com/office/drawing/2014/main" id="{B3AF91C8-7BA9-E8DA-1CC4-8AD500624E2A}"/>
                </a:ext>
              </a:extLst>
            </p:cNvPr>
            <p:cNvCxnSpPr>
              <a:cxnSpLocks/>
            </p:cNvCxnSpPr>
            <p:nvPr/>
          </p:nvCxnSpPr>
          <p:spPr>
            <a:xfrm>
              <a:off x="5059934" y="2129753"/>
              <a:ext cx="251563" cy="0"/>
            </a:xfrm>
            <a:prstGeom prst="straightConnector1">
              <a:avLst/>
            </a:prstGeom>
            <a:ln w="19050" cap="rnd">
              <a:solidFill>
                <a:schemeClr val="tx1"/>
              </a:solidFill>
              <a:round/>
              <a:headEnd w="sm" len="med"/>
              <a:tailEnd type="arrow" w="sm" len="sm"/>
            </a:ln>
            <a:effectLst>
              <a:glow rad="127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1F0FC541-49B7-0275-599C-453111C84D2B}"/>
                </a:ext>
              </a:extLst>
            </p:cNvPr>
            <p:cNvSpPr txBox="1"/>
            <p:nvPr/>
          </p:nvSpPr>
          <p:spPr>
            <a:xfrm>
              <a:off x="4668768" y="2015579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A25E12B-8EA8-F36F-4FCC-D903732C7487}"/>
              </a:ext>
            </a:extLst>
          </p:cNvPr>
          <p:cNvGrpSpPr>
            <a:grpSpLocks noChangeAspect="1"/>
          </p:cNvGrpSpPr>
          <p:nvPr/>
        </p:nvGrpSpPr>
        <p:grpSpPr>
          <a:xfrm>
            <a:off x="6616826" y="1138048"/>
            <a:ext cx="2594610" cy="2133600"/>
            <a:chOff x="6315075" y="1476376"/>
            <a:chExt cx="2162175" cy="1778000"/>
          </a:xfrm>
        </p:grpSpPr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110F156F-F7B9-D39C-2861-7D6D0A6F8959}"/>
                </a:ext>
              </a:extLst>
            </p:cNvPr>
            <p:cNvGrpSpPr/>
            <p:nvPr/>
          </p:nvGrpSpPr>
          <p:grpSpPr>
            <a:xfrm>
              <a:off x="6315075" y="1476376"/>
              <a:ext cx="2162175" cy="1778000"/>
              <a:chOff x="-7704927" y="-11435358"/>
              <a:chExt cx="77301986" cy="80410136"/>
            </a:xfrm>
            <a:solidFill>
              <a:srgbClr val="00B050"/>
            </a:solidFill>
          </p:grpSpPr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13C295F8-175C-60C8-3DB6-A27787BD440F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315BD5EE-0784-A2CC-D474-238C2EBC3FDB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81F06A40-F860-4F56-AFCC-79090CD35C36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1B61BBB3-CD6A-4341-BB23-0315FD627320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5B81A94C-3200-CB53-C294-4386DF05E5E2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B9CB8088-4104-A078-AE46-AD3D870FAC8F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9E865AF4-3612-7DEF-0DF0-061DA6A7C6FA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8DF996A4-0EAA-51F8-9821-1D6CC1D44DF2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EEBB3E30-61A7-6735-44A3-696161571F51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874D06C0-ECDB-0DEB-32B2-B6D13406C17E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ED8B98BE-14E6-4DD9-5F20-0E9C78903DB8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9F2881A3-4FE7-26FB-C557-836F98363E9D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62D71C20-1779-8653-DC5D-71894A91F6F0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FDB8828F-A525-2F17-4523-863CBFEE69C8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C8303ACA-D5B7-C804-BA32-33301887EA4D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A4DBB6D8-9393-B97A-9965-C42CB8275BEB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99519CF0-E0A4-B2C8-718A-164C99DFE531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9A72DB97-27E0-E8B0-2F33-2CE01FF75D8F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218E1DA4-10A0-D453-6521-BCF9B313E428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AA9C747B-811F-8979-195D-1B376FAA5E02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638D4FC4-5262-7AB7-5DBE-26CF71B3B67D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0FBC7C8F-8D58-03B2-C915-D34242F69F8B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AA940D6D-FF0D-3325-4E97-B5D89D7582FE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07C4BAAE-5607-5D24-76BF-27CA1E4E443B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2F90C246-1E0A-FB1B-5CDA-640CDE1A1F6D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E1DEC9BB-DA1E-707E-3761-D6D1FEE5E458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49DC0F56-E2BC-ADDF-1C43-A4F06CE2EBAA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0D44E4BC-B017-5376-9980-092723F5BE77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D5EE40EA-753F-20F6-5FD2-8F5E72E344B8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D4F78441-BDDF-384D-D8F9-16B771976808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1793F8DE-B92F-57D6-D54D-11F716F58333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2AF718FB-6580-DB33-DA7C-6177DBB9C5DD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EA46A2F5-966F-0DB2-29D3-E1E2D8C8133B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775C891A-93D9-D7BF-6C56-5EEFA6142051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741081D9-C60B-8627-78C1-FA6C4CE114B6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CABBB5E7-8861-C5F0-0F7F-A8377D0B2420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6F042D0C-3652-1EB2-9A0B-AF4BCDA4A32A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3509D96B-EBC1-A639-6C1E-D4FA1B7B8913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F84B92EF-6C89-DBC3-50AA-7F061F24F0E2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421AB66D-B3A5-C082-6EB9-6F722B949CED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3A66EBBA-AAB1-CB6E-BB7E-89E0AA51F3F5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6FE981EE-3A2F-67CA-C63E-57342725454E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3F2DDA2F-F81B-A8A6-03D2-E4ACA349ACBD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B2976C00-9F28-091D-A35F-0AD7C6AC0C61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2B07C014-3F18-CAC5-0371-0D67C7EF5971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48DA6840-C46D-0B9F-0A54-A9F9B84443B4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4BF1506F-6CAF-AEFE-6567-4A3A95B84844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80B8374E-9F83-D53D-210D-21DAAF6AC8F7}"/>
                </a:ext>
              </a:extLst>
            </p:cNvPr>
            <p:cNvSpPr/>
            <p:nvPr/>
          </p:nvSpPr>
          <p:spPr>
            <a:xfrm>
              <a:off x="7678795" y="2066191"/>
              <a:ext cx="89172" cy="119389"/>
            </a:xfrm>
            <a:custGeom>
              <a:avLst/>
              <a:gdLst>
                <a:gd name="connsiteX0" fmla="*/ 1405384 w 3188077"/>
                <a:gd name="connsiteY0" fmla="*/ 958 h 5399366"/>
                <a:gd name="connsiteX1" fmla="*/ 1926084 w 3188077"/>
                <a:gd name="connsiteY1" fmla="*/ 331158 h 5399366"/>
                <a:gd name="connsiteX2" fmla="*/ 2484884 w 3188077"/>
                <a:gd name="connsiteY2" fmla="*/ 483558 h 5399366"/>
                <a:gd name="connsiteX3" fmla="*/ 2853184 w 3188077"/>
                <a:gd name="connsiteY3" fmla="*/ 1004258 h 5399366"/>
                <a:gd name="connsiteX4" fmla="*/ 3023144 w 3188077"/>
                <a:gd name="connsiteY4" fmla="*/ 975286 h 5399366"/>
                <a:gd name="connsiteX5" fmla="*/ 3053404 w 3188077"/>
                <a:gd name="connsiteY5" fmla="*/ 962516 h 5399366"/>
                <a:gd name="connsiteX6" fmla="*/ 3071280 w 3188077"/>
                <a:gd name="connsiteY6" fmla="*/ 1009986 h 5399366"/>
                <a:gd name="connsiteX7" fmla="*/ 3183384 w 3188077"/>
                <a:gd name="connsiteY7" fmla="*/ 1423356 h 5399366"/>
                <a:gd name="connsiteX8" fmla="*/ 2967484 w 3188077"/>
                <a:gd name="connsiteY8" fmla="*/ 2007556 h 5399366"/>
                <a:gd name="connsiteX9" fmla="*/ 3030984 w 3188077"/>
                <a:gd name="connsiteY9" fmla="*/ 2464756 h 5399366"/>
                <a:gd name="connsiteX10" fmla="*/ 2675384 w 3188077"/>
                <a:gd name="connsiteY10" fmla="*/ 3722056 h 5399366"/>
                <a:gd name="connsiteX11" fmla="*/ 2091184 w 3188077"/>
                <a:gd name="connsiteY11" fmla="*/ 4153856 h 5399366"/>
                <a:gd name="connsiteX12" fmla="*/ 2002284 w 3188077"/>
                <a:gd name="connsiteY12" fmla="*/ 4611056 h 5399366"/>
                <a:gd name="connsiteX13" fmla="*/ 2167384 w 3188077"/>
                <a:gd name="connsiteY13" fmla="*/ 5195256 h 5399366"/>
                <a:gd name="connsiteX14" fmla="*/ 1570484 w 3188077"/>
                <a:gd name="connsiteY14" fmla="*/ 5398456 h 5399366"/>
                <a:gd name="connsiteX15" fmla="*/ 1062484 w 3188077"/>
                <a:gd name="connsiteY15" fmla="*/ 5131756 h 5399366"/>
                <a:gd name="connsiteX16" fmla="*/ 316528 w 3188077"/>
                <a:gd name="connsiteY16" fmla="*/ 5291730 h 5399366"/>
                <a:gd name="connsiteX17" fmla="*/ 249248 w 3188077"/>
                <a:gd name="connsiteY17" fmla="*/ 5311086 h 5399366"/>
                <a:gd name="connsiteX18" fmla="*/ 254236 w 3188077"/>
                <a:gd name="connsiteY18" fmla="*/ 5305688 h 5399366"/>
                <a:gd name="connsiteX19" fmla="*/ 402084 w 3188077"/>
                <a:gd name="connsiteY19" fmla="*/ 5080956 h 5399366"/>
                <a:gd name="connsiteX20" fmla="*/ 82772 w 3188077"/>
                <a:gd name="connsiteY20" fmla="*/ 4747128 h 5399366"/>
                <a:gd name="connsiteX21" fmla="*/ 242428 w 3188077"/>
                <a:gd name="connsiteY21" fmla="*/ 3629528 h 5399366"/>
                <a:gd name="connsiteX22" fmla="*/ 648828 w 3188077"/>
                <a:gd name="connsiteY22" fmla="*/ 3673070 h 5399366"/>
                <a:gd name="connsiteX23" fmla="*/ 924596 w 3188077"/>
                <a:gd name="connsiteY23" fmla="*/ 3252156 h 5399366"/>
                <a:gd name="connsiteX24" fmla="*/ 329512 w 3188077"/>
                <a:gd name="connsiteY24" fmla="*/ 2947356 h 5399366"/>
                <a:gd name="connsiteX25" fmla="*/ 358540 w 3188077"/>
                <a:gd name="connsiteY25" fmla="*/ 2540956 h 5399366"/>
                <a:gd name="connsiteX26" fmla="*/ 24716 w 3188077"/>
                <a:gd name="connsiteY26" fmla="*/ 1944056 h 5399366"/>
                <a:gd name="connsiteX27" fmla="*/ 0 w 3188077"/>
                <a:gd name="connsiteY27" fmla="*/ 1915284 h 5399366"/>
                <a:gd name="connsiteX28" fmla="*/ 8436 w 3188077"/>
                <a:gd name="connsiteY28" fmla="*/ 1898962 h 5399366"/>
                <a:gd name="connsiteX29" fmla="*/ 116332 w 3188077"/>
                <a:gd name="connsiteY29" fmla="*/ 1705932 h 5399366"/>
                <a:gd name="connsiteX30" fmla="*/ 487812 w 3188077"/>
                <a:gd name="connsiteY30" fmla="*/ 1239209 h 5399366"/>
                <a:gd name="connsiteX31" fmla="*/ 799676 w 3188077"/>
                <a:gd name="connsiteY31" fmla="*/ 247789 h 5399366"/>
                <a:gd name="connsiteX32" fmla="*/ 825204 w 3188077"/>
                <a:gd name="connsiteY32" fmla="*/ 152902 h 5399366"/>
                <a:gd name="connsiteX33" fmla="*/ 916892 w 3188077"/>
                <a:gd name="connsiteY33" fmla="*/ 121955 h 5399366"/>
                <a:gd name="connsiteX34" fmla="*/ 1405384 w 3188077"/>
                <a:gd name="connsiteY34" fmla="*/ 958 h 5399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188077" h="5399366">
                  <a:moveTo>
                    <a:pt x="1405384" y="958"/>
                  </a:moveTo>
                  <a:cubicBezTo>
                    <a:pt x="1731352" y="26358"/>
                    <a:pt x="1746168" y="250725"/>
                    <a:pt x="1926084" y="331158"/>
                  </a:cubicBezTo>
                  <a:cubicBezTo>
                    <a:pt x="2106000" y="411591"/>
                    <a:pt x="2330368" y="371375"/>
                    <a:pt x="2484884" y="483558"/>
                  </a:cubicBezTo>
                  <a:cubicBezTo>
                    <a:pt x="2639400" y="595741"/>
                    <a:pt x="2671152" y="978858"/>
                    <a:pt x="2853184" y="1004258"/>
                  </a:cubicBezTo>
                  <a:cubicBezTo>
                    <a:pt x="2898692" y="1010608"/>
                    <a:pt x="2957828" y="998702"/>
                    <a:pt x="3023144" y="975286"/>
                  </a:cubicBezTo>
                  <a:lnTo>
                    <a:pt x="3053404" y="962516"/>
                  </a:lnTo>
                  <a:lnTo>
                    <a:pt x="3071280" y="1009986"/>
                  </a:lnTo>
                  <a:cubicBezTo>
                    <a:pt x="3127028" y="1167570"/>
                    <a:pt x="3168304" y="1315406"/>
                    <a:pt x="3183384" y="1423356"/>
                  </a:cubicBezTo>
                  <a:cubicBezTo>
                    <a:pt x="3223600" y="1711224"/>
                    <a:pt x="2992884" y="1833988"/>
                    <a:pt x="2967484" y="2007556"/>
                  </a:cubicBezTo>
                  <a:cubicBezTo>
                    <a:pt x="2942084" y="2181124"/>
                    <a:pt x="3079668" y="2179006"/>
                    <a:pt x="3030984" y="2464756"/>
                  </a:cubicBezTo>
                  <a:cubicBezTo>
                    <a:pt x="2982300" y="2750506"/>
                    <a:pt x="2832016" y="3440540"/>
                    <a:pt x="2675384" y="3722056"/>
                  </a:cubicBezTo>
                  <a:cubicBezTo>
                    <a:pt x="2518752" y="4003572"/>
                    <a:pt x="2203368" y="4005688"/>
                    <a:pt x="2091184" y="4153856"/>
                  </a:cubicBezTo>
                  <a:cubicBezTo>
                    <a:pt x="1979000" y="4302024"/>
                    <a:pt x="1989584" y="4437488"/>
                    <a:pt x="2002284" y="4611056"/>
                  </a:cubicBezTo>
                  <a:cubicBezTo>
                    <a:pt x="2014984" y="4784624"/>
                    <a:pt x="2239352" y="5064024"/>
                    <a:pt x="2167384" y="5195256"/>
                  </a:cubicBezTo>
                  <a:cubicBezTo>
                    <a:pt x="2095416" y="5326488"/>
                    <a:pt x="1754636" y="5409040"/>
                    <a:pt x="1570484" y="5398456"/>
                  </a:cubicBezTo>
                  <a:cubicBezTo>
                    <a:pt x="1386332" y="5387872"/>
                    <a:pt x="1568368" y="5167740"/>
                    <a:pt x="1062484" y="5131756"/>
                  </a:cubicBezTo>
                  <a:cubicBezTo>
                    <a:pt x="904396" y="5120512"/>
                    <a:pt x="629516" y="5200836"/>
                    <a:pt x="316528" y="5291730"/>
                  </a:cubicBezTo>
                  <a:lnTo>
                    <a:pt x="249248" y="5311086"/>
                  </a:lnTo>
                  <a:lnTo>
                    <a:pt x="254236" y="5305688"/>
                  </a:lnTo>
                  <a:cubicBezTo>
                    <a:pt x="330308" y="5220996"/>
                    <a:pt x="391200" y="5142642"/>
                    <a:pt x="402084" y="5080956"/>
                  </a:cubicBezTo>
                  <a:cubicBezTo>
                    <a:pt x="431112" y="4916460"/>
                    <a:pt x="109380" y="4989032"/>
                    <a:pt x="82772" y="4747128"/>
                  </a:cubicBezTo>
                  <a:cubicBezTo>
                    <a:pt x="56160" y="4505222"/>
                    <a:pt x="148084" y="3808536"/>
                    <a:pt x="242428" y="3629528"/>
                  </a:cubicBezTo>
                  <a:cubicBezTo>
                    <a:pt x="336772" y="3450518"/>
                    <a:pt x="535132" y="3735964"/>
                    <a:pt x="648828" y="3673070"/>
                  </a:cubicBezTo>
                  <a:cubicBezTo>
                    <a:pt x="762524" y="3610176"/>
                    <a:pt x="977816" y="3373108"/>
                    <a:pt x="924596" y="3252156"/>
                  </a:cubicBezTo>
                  <a:cubicBezTo>
                    <a:pt x="871380" y="3131204"/>
                    <a:pt x="423856" y="3065888"/>
                    <a:pt x="329512" y="2947356"/>
                  </a:cubicBezTo>
                  <a:cubicBezTo>
                    <a:pt x="235172" y="2828824"/>
                    <a:pt x="566580" y="2748994"/>
                    <a:pt x="358540" y="2540956"/>
                  </a:cubicBezTo>
                  <a:cubicBezTo>
                    <a:pt x="254524" y="2436936"/>
                    <a:pt x="190420" y="2161166"/>
                    <a:pt x="24716" y="1944056"/>
                  </a:cubicBezTo>
                  <a:lnTo>
                    <a:pt x="0" y="1915284"/>
                  </a:lnTo>
                  <a:lnTo>
                    <a:pt x="8436" y="1898962"/>
                  </a:lnTo>
                  <a:cubicBezTo>
                    <a:pt x="46584" y="1826682"/>
                    <a:pt x="83392" y="1760304"/>
                    <a:pt x="116332" y="1705932"/>
                  </a:cubicBezTo>
                  <a:cubicBezTo>
                    <a:pt x="248100" y="1488445"/>
                    <a:pt x="360812" y="1531308"/>
                    <a:pt x="487812" y="1239209"/>
                  </a:cubicBezTo>
                  <a:cubicBezTo>
                    <a:pt x="583060" y="1020132"/>
                    <a:pt x="707780" y="585852"/>
                    <a:pt x="799676" y="247789"/>
                  </a:cubicBezTo>
                  <a:lnTo>
                    <a:pt x="825204" y="152902"/>
                  </a:lnTo>
                  <a:lnTo>
                    <a:pt x="916892" y="121955"/>
                  </a:lnTo>
                  <a:cubicBezTo>
                    <a:pt x="1108820" y="54536"/>
                    <a:pt x="1283148" y="-8567"/>
                    <a:pt x="1405384" y="958"/>
                  </a:cubicBezTo>
                  <a:close/>
                </a:path>
              </a:pathLst>
            </a:custGeom>
            <a:solidFill>
              <a:srgbClr val="FF0000">
                <a:alpha val="97000"/>
              </a:srgbClr>
            </a:solidFill>
            <a:ln w="3175">
              <a:solidFill>
                <a:schemeClr val="bg1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86B7C329-F4D6-1A09-E346-67B2EF7F5D90}"/>
              </a:ext>
            </a:extLst>
          </p:cNvPr>
          <p:cNvGrpSpPr>
            <a:grpSpLocks noChangeAspect="1"/>
          </p:cNvGrpSpPr>
          <p:nvPr/>
        </p:nvGrpSpPr>
        <p:grpSpPr>
          <a:xfrm>
            <a:off x="6660641" y="4172833"/>
            <a:ext cx="2478026" cy="1982419"/>
            <a:chOff x="6358889" y="3871081"/>
            <a:chExt cx="2065022" cy="1652016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15C10CF7-EA45-33DB-C736-BF2AD23F11DF}"/>
                </a:ext>
              </a:extLst>
            </p:cNvPr>
            <p:cNvGrpSpPr/>
            <p:nvPr/>
          </p:nvGrpSpPr>
          <p:grpSpPr>
            <a:xfrm>
              <a:off x="63588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608D6A98-3C91-A094-C546-B2BEB6D514C5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70B05F79-3BDC-7E3E-895F-DDF84C8582FB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CFD4DE7A-9DE1-415E-BDD4-3B188007221A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5FC0C284-7A20-3BF5-A896-E14D250E9B0C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1DE2B9C3-EED4-6FB7-60F6-B9156A5380F0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06CCDB3E-9BD8-2E66-326D-92CED04B7790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D6C77170-FF49-0D2C-DD7B-C1A2B39E1502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91685330-35C7-ED24-97BF-CA89244DC59C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5960B17F-F6D7-4DA6-435B-C609345B07A4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44FDDB85-DBA3-1C47-DFBC-EA73C4561B34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070C9404-66C1-D5FD-10B6-190B1B059479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664E360E-A6B5-5AC5-27FE-62E15EBEF729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756D934E-DFBC-81A4-FA86-4E737CCCC68F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D299C192-3D80-FA4E-14B3-70BC96F5B8AF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1DEB774B-7FBB-319E-1E95-FCACF30792F3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555CE787-5138-5FB6-0F83-426438BD1AAE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FB5CAF82-3572-E495-B55A-DB3C26912585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D1A5D6D2-FD33-C418-2D33-1D942366675B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7325A03E-AF3A-E898-5A5A-FD9CBBCBC400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E1E62BD1-1106-B3D3-947A-C8E1CB9AA6AB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AAECE491-282E-EE56-997E-86EDA46DD4EA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BA611BAF-836B-8243-2069-E654A7768399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8C5E80C2-BED6-CC72-9290-1FBB944DCD03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EAB4FB3F-19E4-7A47-0852-0BFA1F88714C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DDDCA5C8-615D-7F7E-50F1-E0D209E6F269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58E55396-CFFD-5548-0BC9-587F5EB7159A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BF0B3173-19E2-7982-CB0C-3A4742F8A86D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67297465-C68A-2305-1E2E-503329A41AE4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3B893CDC-E200-7380-6B01-0AD729C9DD8B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6E394B3A-3CD8-B35F-F69F-E2C5805725D8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F7D17B61-AC20-073B-B767-1E46C8CECB96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D43E01BF-720F-D983-6832-358A60986010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AB0376BA-90AD-758E-5527-B39675F72E60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AED9AAB1-6020-414D-E707-2E8A1EC8653D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BC71B001-2934-B1DE-6CFD-659E57F4688D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7D70BF39-4795-9F45-518B-4643FBCF57E4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87E18AD4-6263-B855-D890-F4C28AFDC5BA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E416D26A-9DB9-1BA4-E924-B9236564E462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5BA6562F-BB74-BB91-9536-9A64010342E0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9E0BBD26-C716-9A34-B720-384B7299269F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AF6C3ED2-6C07-11AC-2C60-3BAE06E6CABB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81A99C8B-D204-4554-1CAB-D2218385D3FF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F16058F2-CA2E-F7EE-808C-4B8F7D4B39F6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ED375B50-9FD5-A4E0-21C6-C4C8E18655EF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1015A6F9-2948-EBB6-B1EA-73102B7B46B9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45F41EDB-56B7-56FA-826F-BAA6661268AA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67C1E42A-4913-7092-9CC4-563F2A3B34D5}"/>
                </a:ext>
              </a:extLst>
            </p:cNvPr>
            <p:cNvSpPr/>
            <p:nvPr/>
          </p:nvSpPr>
          <p:spPr>
            <a:xfrm>
              <a:off x="7660942" y="4424959"/>
              <a:ext cx="86746" cy="104634"/>
            </a:xfrm>
            <a:custGeom>
              <a:avLst/>
              <a:gdLst>
                <a:gd name="connsiteX0" fmla="*/ 381216 w 816739"/>
                <a:gd name="connsiteY0" fmla="*/ 10 h 1283325"/>
                <a:gd name="connsiteX1" fmla="*/ 445920 w 816739"/>
                <a:gd name="connsiteY1" fmla="*/ 8442 h 1283325"/>
                <a:gd name="connsiteX2" fmla="*/ 765008 w 816739"/>
                <a:gd name="connsiteY2" fmla="*/ 189418 h 1283325"/>
                <a:gd name="connsiteX3" fmla="*/ 797200 w 816739"/>
                <a:gd name="connsiteY3" fmla="*/ 192604 h 1283325"/>
                <a:gd name="connsiteX4" fmla="*/ 803692 w 816739"/>
                <a:gd name="connsiteY4" fmla="*/ 191464 h 1283325"/>
                <a:gd name="connsiteX5" fmla="*/ 808804 w 816739"/>
                <a:gd name="connsiteY5" fmla="*/ 212174 h 1283325"/>
                <a:gd name="connsiteX6" fmla="*/ 788820 w 816739"/>
                <a:gd name="connsiteY6" fmla="*/ 557718 h 1283325"/>
                <a:gd name="connsiteX7" fmla="*/ 531644 w 816739"/>
                <a:gd name="connsiteY7" fmla="*/ 1033970 h 1283325"/>
                <a:gd name="connsiteX8" fmla="*/ 496720 w 816739"/>
                <a:gd name="connsiteY8" fmla="*/ 1268918 h 1283325"/>
                <a:gd name="connsiteX9" fmla="*/ 64920 w 816739"/>
                <a:gd name="connsiteY9" fmla="*/ 1221294 h 1283325"/>
                <a:gd name="connsiteX10" fmla="*/ 52220 w 816739"/>
                <a:gd name="connsiteY10" fmla="*/ 922844 h 1283325"/>
                <a:gd name="connsiteX11" fmla="*/ 268120 w 816739"/>
                <a:gd name="connsiteY11" fmla="*/ 779970 h 1283325"/>
                <a:gd name="connsiteX12" fmla="*/ 16676 w 816739"/>
                <a:gd name="connsiteY12" fmla="*/ 600928 h 1283325"/>
                <a:gd name="connsiteX13" fmla="*/ 0 w 816739"/>
                <a:gd name="connsiteY13" fmla="*/ 580336 h 1283325"/>
                <a:gd name="connsiteX14" fmla="*/ 63618 w 816739"/>
                <a:gd name="connsiteY14" fmla="*/ 423488 h 1283325"/>
                <a:gd name="connsiteX15" fmla="*/ 146676 w 816739"/>
                <a:gd name="connsiteY15" fmla="*/ 206086 h 1283325"/>
                <a:gd name="connsiteX16" fmla="*/ 214980 w 816739"/>
                <a:gd name="connsiteY16" fmla="*/ 16582 h 1283325"/>
                <a:gd name="connsiteX17" fmla="*/ 219440 w 816739"/>
                <a:gd name="connsiteY17" fmla="*/ 16078 h 1283325"/>
                <a:gd name="connsiteX18" fmla="*/ 381216 w 816739"/>
                <a:gd name="connsiteY18" fmla="*/ 10 h 128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16739" h="1283325">
                  <a:moveTo>
                    <a:pt x="381216" y="10"/>
                  </a:moveTo>
                  <a:cubicBezTo>
                    <a:pt x="405128" y="182"/>
                    <a:pt x="426972" y="2590"/>
                    <a:pt x="445920" y="8442"/>
                  </a:cubicBezTo>
                  <a:cubicBezTo>
                    <a:pt x="597528" y="55274"/>
                    <a:pt x="670552" y="167986"/>
                    <a:pt x="765008" y="189418"/>
                  </a:cubicBezTo>
                  <a:cubicBezTo>
                    <a:pt x="776816" y="192098"/>
                    <a:pt x="787420" y="193014"/>
                    <a:pt x="797200" y="192604"/>
                  </a:cubicBezTo>
                  <a:lnTo>
                    <a:pt x="803692" y="191464"/>
                  </a:lnTo>
                  <a:lnTo>
                    <a:pt x="808804" y="212174"/>
                  </a:lnTo>
                  <a:cubicBezTo>
                    <a:pt x="827930" y="325754"/>
                    <a:pt x="808996" y="453208"/>
                    <a:pt x="788820" y="557718"/>
                  </a:cubicBezTo>
                  <a:cubicBezTo>
                    <a:pt x="756540" y="724934"/>
                    <a:pt x="580328" y="915436"/>
                    <a:pt x="531644" y="1033970"/>
                  </a:cubicBezTo>
                  <a:cubicBezTo>
                    <a:pt x="482962" y="1152502"/>
                    <a:pt x="574508" y="1237698"/>
                    <a:pt x="496720" y="1268918"/>
                  </a:cubicBezTo>
                  <a:cubicBezTo>
                    <a:pt x="418932" y="1300140"/>
                    <a:pt x="139004" y="1278974"/>
                    <a:pt x="64920" y="1221294"/>
                  </a:cubicBezTo>
                  <a:cubicBezTo>
                    <a:pt x="-9164" y="1163614"/>
                    <a:pt x="18352" y="996398"/>
                    <a:pt x="52220" y="922844"/>
                  </a:cubicBezTo>
                  <a:cubicBezTo>
                    <a:pt x="86088" y="849290"/>
                    <a:pt x="284524" y="851406"/>
                    <a:pt x="268120" y="779970"/>
                  </a:cubicBezTo>
                  <a:cubicBezTo>
                    <a:pt x="255816" y="726392"/>
                    <a:pt x="106592" y="688588"/>
                    <a:pt x="16676" y="600928"/>
                  </a:cubicBezTo>
                  <a:lnTo>
                    <a:pt x="0" y="580336"/>
                  </a:lnTo>
                  <a:lnTo>
                    <a:pt x="63618" y="423488"/>
                  </a:lnTo>
                  <a:cubicBezTo>
                    <a:pt x="91528" y="352518"/>
                    <a:pt x="119490" y="279310"/>
                    <a:pt x="146676" y="206086"/>
                  </a:cubicBezTo>
                  <a:lnTo>
                    <a:pt x="214980" y="16582"/>
                  </a:lnTo>
                  <a:lnTo>
                    <a:pt x="219440" y="16078"/>
                  </a:lnTo>
                  <a:cubicBezTo>
                    <a:pt x="277288" y="8258"/>
                    <a:pt x="333396" y="-334"/>
                    <a:pt x="381216" y="1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91950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E1551F-B693-4E0B-BC77-FB3CD74042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6" name="グループ化 2015">
            <a:extLst>
              <a:ext uri="{FF2B5EF4-FFF2-40B4-BE49-F238E27FC236}">
                <a16:creationId xmlns:a16="http://schemas.microsoft.com/office/drawing/2014/main" id="{01647BDF-1114-A8B9-E8D9-4EF2B52837B8}"/>
              </a:ext>
            </a:extLst>
          </p:cNvPr>
          <p:cNvGrpSpPr/>
          <p:nvPr/>
        </p:nvGrpSpPr>
        <p:grpSpPr>
          <a:xfrm>
            <a:off x="6552248" y="929252"/>
            <a:ext cx="2710541" cy="2598748"/>
            <a:chOff x="6552248" y="929252"/>
            <a:chExt cx="2710541" cy="2598748"/>
          </a:xfrm>
        </p:grpSpPr>
        <p:sp>
          <p:nvSpPr>
            <p:cNvPr id="1357" name="楕円 1356">
              <a:extLst>
                <a:ext uri="{FF2B5EF4-FFF2-40B4-BE49-F238E27FC236}">
                  <a16:creationId xmlns:a16="http://schemas.microsoft.com/office/drawing/2014/main" id="{B74E79FE-5BDB-2C4D-0AFE-BBE98F3A621C}"/>
                </a:ext>
              </a:extLst>
            </p:cNvPr>
            <p:cNvSpPr/>
            <p:nvPr/>
          </p:nvSpPr>
          <p:spPr>
            <a:xfrm>
              <a:off x="6646161" y="929252"/>
              <a:ext cx="2578100" cy="25781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テキスト ボックス 1351">
              <a:extLst>
                <a:ext uri="{FF2B5EF4-FFF2-40B4-BE49-F238E27FC236}">
                  <a16:creationId xmlns:a16="http://schemas.microsoft.com/office/drawing/2014/main" id="{1743A32D-501D-D6F4-2006-E9F2540BEC37}"/>
                </a:ext>
              </a:extLst>
            </p:cNvPr>
            <p:cNvSpPr txBox="1"/>
            <p:nvPr/>
          </p:nvSpPr>
          <p:spPr>
            <a:xfrm>
              <a:off x="6552248" y="118280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</a:t>
              </a:r>
            </a:p>
          </p:txBody>
        </p:sp>
        <p:sp>
          <p:nvSpPr>
            <p:cNvPr id="1354" name="テキスト ボックス 1353">
              <a:extLst>
                <a:ext uri="{FF2B5EF4-FFF2-40B4-BE49-F238E27FC236}">
                  <a16:creationId xmlns:a16="http://schemas.microsoft.com/office/drawing/2014/main" id="{8E3649FD-BE57-59B0-9381-176CC23F4B6A}"/>
                </a:ext>
              </a:extLst>
            </p:cNvPr>
            <p:cNvSpPr txBox="1"/>
            <p:nvPr/>
          </p:nvSpPr>
          <p:spPr>
            <a:xfrm>
              <a:off x="7092579" y="2943225"/>
              <a:ext cx="217021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Yamagata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16" name="グループ化 1815">
              <a:extLst>
                <a:ext uri="{FF2B5EF4-FFF2-40B4-BE49-F238E27FC236}">
                  <a16:creationId xmlns:a16="http://schemas.microsoft.com/office/drawing/2014/main" id="{57762F7A-5F9D-658A-ED66-8FEC497D9C69}"/>
                </a:ext>
              </a:extLst>
            </p:cNvPr>
            <p:cNvGrpSpPr/>
            <p:nvPr/>
          </p:nvGrpSpPr>
          <p:grpSpPr>
            <a:xfrm>
              <a:off x="6624319" y="1208787"/>
              <a:ext cx="2594610" cy="21336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3C31AEE3-E09C-08AE-90A8-73B66AF922C7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E9E34E3B-F052-78ED-F010-48D580FCD07E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44ED3AE2-E2DF-0347-6D74-85E717F5ABBE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D136F88F-47BB-26B0-B4B6-BBD295DD8454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CED334FB-9A73-9A81-933D-1253F4CF2410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072DAE4E-4224-B0B0-2A53-F56FD7E310BE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BBDE277A-8D6D-5847-DB4F-FFBE3FBA2A44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6BEF62D0-92A0-2332-FEA0-64F140308F30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D9C0607F-6597-EAF2-4F27-4755A62D9ED2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F8243F0C-E2AB-E101-5442-8E5675FC0247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CF988F6E-58A6-7B81-EE1D-9E389F3706F1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8155BFD2-510C-9306-D9C9-4410DD848FB8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CD0CFCB9-C1FD-485D-E76E-3BE2BB62F45B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B09C4558-388F-9D00-96FA-7548D7C33CA1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804A7A38-3B42-020E-B3E3-F352D5FA8526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7024470B-2486-4C40-073A-3673616C26E3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1AE85BF5-90CA-F45A-1CB2-9616230D3B38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4582579C-EA55-7DBD-2D18-956403E9C4EE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3F45BE5F-D287-B5C6-4474-8958D1FBCFC7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35B486F4-0E8C-2CA2-619A-3EC317CE308B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1EABA475-EF46-5A60-E39D-EB4A9D80C664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5B3381B4-4663-E36E-1962-9CB7801EE345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79D79D32-B957-FE8C-4995-A1D7DEC57C0E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3EF5E7B6-65C1-7650-C6BC-6936BAB4F7EE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6942F0B4-1E82-9BA5-28FB-B82CEDF409D7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EF7EF5BE-D595-7760-F196-D86815276B98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B7071C12-37E6-A404-5339-9721B2CD8687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D28D8136-1EC7-4A98-ABDA-9D40AC5BB966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06B4DAFE-B7CA-96AB-3894-6730D3415088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8D3A0705-0AE2-DE4B-8309-9A2E85D77725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6ADF2010-C996-4F21-8109-3BCA5090B975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F528B472-EED4-C39F-FA7C-A1E521EC997E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B8BE5C9D-C250-1349-C642-EFC6BAACAC30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9BD5752B-C139-6588-4626-F4963B4546C8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9C404592-4D84-3558-426B-D1DE17367BB8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ADF88A97-6714-3A0B-3862-1F2177F37CBC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E66CC1D3-EACA-7DE4-F1EA-C9F9197329C4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5CCE30E6-634F-D48D-CC27-09F513E50290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2EEC5CEF-B36B-0371-B41F-7EF91F488545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C9F39C79-420D-5F23-1292-2936BC662115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EED9590C-264C-98B5-B151-C412D8955E96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CF280D26-1D4A-668A-323F-5684FDAD8213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8C1186ED-E1ED-6350-ACAC-F3BEADCBDC7C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FF79BFE9-525F-029B-80D4-EE03A3F73304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017CC01B-DD5A-EDDF-302D-A531AEC795BE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0CEEC442-2AB2-5417-5AEC-8B920ADC8FE7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A86DCBA9-2368-2D06-CA54-E7AE9B57258E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8AC77A72-B0BD-8CC5-5092-1B15993AC569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19" name="テキスト ボックス 2018">
            <a:extLst>
              <a:ext uri="{FF2B5EF4-FFF2-40B4-BE49-F238E27FC236}">
                <a16:creationId xmlns:a16="http://schemas.microsoft.com/office/drawing/2014/main" id="{BB709636-FB2F-A158-3F53-535244E1C772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山形県の場所を示すイラスト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018" name="グループ化 2017">
            <a:extLst>
              <a:ext uri="{FF2B5EF4-FFF2-40B4-BE49-F238E27FC236}">
                <a16:creationId xmlns:a16="http://schemas.microsoft.com/office/drawing/2014/main" id="{0C447EE8-9F7A-93F7-67EA-3841513413EC}"/>
              </a:ext>
            </a:extLst>
          </p:cNvPr>
          <p:cNvGrpSpPr/>
          <p:nvPr/>
        </p:nvGrpSpPr>
        <p:grpSpPr>
          <a:xfrm>
            <a:off x="6552248" y="3807460"/>
            <a:ext cx="2710541" cy="2578100"/>
            <a:chOff x="6552248" y="3807460"/>
            <a:chExt cx="2710541" cy="2578100"/>
          </a:xfrm>
        </p:grpSpPr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715860EF-56AF-29E7-418A-8A16A3440F97}"/>
                </a:ext>
              </a:extLst>
            </p:cNvPr>
            <p:cNvSpPr/>
            <p:nvPr/>
          </p:nvSpPr>
          <p:spPr>
            <a:xfrm>
              <a:off x="6619240" y="3807460"/>
              <a:ext cx="2578100" cy="2578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テキスト ボックス 1806">
              <a:extLst>
                <a:ext uri="{FF2B5EF4-FFF2-40B4-BE49-F238E27FC236}">
                  <a16:creationId xmlns:a16="http://schemas.microsoft.com/office/drawing/2014/main" id="{A629AB4A-5678-FC09-ACE7-1549E9F86B39}"/>
                </a:ext>
              </a:extLst>
            </p:cNvPr>
            <p:cNvSpPr txBox="1"/>
            <p:nvPr/>
          </p:nvSpPr>
          <p:spPr>
            <a:xfrm>
              <a:off x="6552248" y="404036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</a:t>
              </a:r>
            </a:p>
          </p:txBody>
        </p:sp>
        <p:sp>
          <p:nvSpPr>
            <p:cNvPr id="1808" name="テキスト ボックス 1807">
              <a:extLst>
                <a:ext uri="{FF2B5EF4-FFF2-40B4-BE49-F238E27FC236}">
                  <a16:creationId xmlns:a16="http://schemas.microsoft.com/office/drawing/2014/main" id="{4708216F-C0AA-A6A2-DDAB-9B718A88ED37}"/>
                </a:ext>
              </a:extLst>
            </p:cNvPr>
            <p:cNvSpPr txBox="1"/>
            <p:nvPr/>
          </p:nvSpPr>
          <p:spPr>
            <a:xfrm>
              <a:off x="7092579" y="5800785"/>
              <a:ext cx="217021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Yamagata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1E1D9781-1171-1C69-E2E5-15B304E64CBA}"/>
                </a:ext>
              </a:extLst>
            </p:cNvPr>
            <p:cNvGrpSpPr/>
            <p:nvPr/>
          </p:nvGrpSpPr>
          <p:grpSpPr>
            <a:xfrm>
              <a:off x="6606540" y="4051047"/>
              <a:ext cx="2594610" cy="2133599"/>
              <a:chOff x="6606540" y="4051047"/>
              <a:chExt cx="2594610" cy="2133599"/>
            </a:xfrm>
            <a:solidFill>
              <a:srgbClr val="006600"/>
            </a:solidFill>
          </p:grpSpPr>
          <p:grpSp>
            <p:nvGrpSpPr>
              <p:cNvPr id="1963" name="グループ化 1962">
                <a:extLst>
                  <a:ext uri="{FF2B5EF4-FFF2-40B4-BE49-F238E27FC236}">
                    <a16:creationId xmlns:a16="http://schemas.microsoft.com/office/drawing/2014/main" id="{237A43CF-4515-ECFB-0F25-829897895060}"/>
                  </a:ext>
                </a:extLst>
              </p:cNvPr>
              <p:cNvGrpSpPr/>
              <p:nvPr/>
            </p:nvGrpSpPr>
            <p:grpSpPr>
              <a:xfrm>
                <a:off x="6606540" y="4501795"/>
                <a:ext cx="1891659" cy="1682851"/>
                <a:chOff x="-7704927" y="5552245"/>
                <a:chExt cx="56358747" cy="63422533"/>
              </a:xfrm>
              <a:grpFill/>
            </p:grpSpPr>
            <p:sp>
              <p:nvSpPr>
                <p:cNvPr id="1964" name="フリーフォーム: 図形 1963">
                  <a:extLst>
                    <a:ext uri="{FF2B5EF4-FFF2-40B4-BE49-F238E27FC236}">
                      <a16:creationId xmlns:a16="http://schemas.microsoft.com/office/drawing/2014/main" id="{EF0AFD0A-D079-5E28-9216-50F2C815868C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5" name="フリーフォーム: 図形 1964">
                  <a:extLst>
                    <a:ext uri="{FF2B5EF4-FFF2-40B4-BE49-F238E27FC236}">
                      <a16:creationId xmlns:a16="http://schemas.microsoft.com/office/drawing/2014/main" id="{51260769-3F23-3DB4-E376-46247879C137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6" name="フリーフォーム: 図形 1965">
                  <a:extLst>
                    <a:ext uri="{FF2B5EF4-FFF2-40B4-BE49-F238E27FC236}">
                      <a16:creationId xmlns:a16="http://schemas.microsoft.com/office/drawing/2014/main" id="{AC1FF8E3-4F28-CE8B-5049-33BF42F64D9A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8" name="フリーフォーム: 図形 1967">
                  <a:extLst>
                    <a:ext uri="{FF2B5EF4-FFF2-40B4-BE49-F238E27FC236}">
                      <a16:creationId xmlns:a16="http://schemas.microsoft.com/office/drawing/2014/main" id="{C82D7497-00EF-F09F-209E-DD12EB355E98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9" name="フリーフォーム: 図形 1968">
                  <a:extLst>
                    <a:ext uri="{FF2B5EF4-FFF2-40B4-BE49-F238E27FC236}">
                      <a16:creationId xmlns:a16="http://schemas.microsoft.com/office/drawing/2014/main" id="{B07149DF-A88D-558D-DE54-7B2DAA7273F1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0" name="フリーフォーム: 図形 1969">
                  <a:extLst>
                    <a:ext uri="{FF2B5EF4-FFF2-40B4-BE49-F238E27FC236}">
                      <a16:creationId xmlns:a16="http://schemas.microsoft.com/office/drawing/2014/main" id="{51D0EA8A-3BF2-F896-F6B1-75E4CB553B30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1" name="フリーフォーム: 図形 1970">
                  <a:extLst>
                    <a:ext uri="{FF2B5EF4-FFF2-40B4-BE49-F238E27FC236}">
                      <a16:creationId xmlns:a16="http://schemas.microsoft.com/office/drawing/2014/main" id="{ABAC2FF5-19F5-A32D-0403-53431C1CFFF2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2" name="フリーフォーム: 図形 1971">
                  <a:extLst>
                    <a:ext uri="{FF2B5EF4-FFF2-40B4-BE49-F238E27FC236}">
                      <a16:creationId xmlns:a16="http://schemas.microsoft.com/office/drawing/2014/main" id="{400894E7-6658-92DD-9DAE-3505E5292A4B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3" name="フリーフォーム: 図形 1972">
                  <a:extLst>
                    <a:ext uri="{FF2B5EF4-FFF2-40B4-BE49-F238E27FC236}">
                      <a16:creationId xmlns:a16="http://schemas.microsoft.com/office/drawing/2014/main" id="{86878D1E-3D56-96FC-50F7-CB0D12EAB07B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4" name="フリーフォーム: 図形 1973">
                  <a:extLst>
                    <a:ext uri="{FF2B5EF4-FFF2-40B4-BE49-F238E27FC236}">
                      <a16:creationId xmlns:a16="http://schemas.microsoft.com/office/drawing/2014/main" id="{2C41CD3A-F600-4203-D960-0558E12E6414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5" name="フリーフォーム: 図形 1974">
                  <a:extLst>
                    <a:ext uri="{FF2B5EF4-FFF2-40B4-BE49-F238E27FC236}">
                      <a16:creationId xmlns:a16="http://schemas.microsoft.com/office/drawing/2014/main" id="{72084C6F-E16D-E682-159C-1B0C265A7404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6" name="フリーフォーム: 図形 1975">
                  <a:extLst>
                    <a:ext uri="{FF2B5EF4-FFF2-40B4-BE49-F238E27FC236}">
                      <a16:creationId xmlns:a16="http://schemas.microsoft.com/office/drawing/2014/main" id="{0114899E-8764-3913-6F19-B199481D19C2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7" name="フリーフォーム: 図形 1976">
                  <a:extLst>
                    <a:ext uri="{FF2B5EF4-FFF2-40B4-BE49-F238E27FC236}">
                      <a16:creationId xmlns:a16="http://schemas.microsoft.com/office/drawing/2014/main" id="{7D9D9B5C-D4B3-5D2F-5EC2-959B85450222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8" name="フリーフォーム: 図形 1977">
                  <a:extLst>
                    <a:ext uri="{FF2B5EF4-FFF2-40B4-BE49-F238E27FC236}">
                      <a16:creationId xmlns:a16="http://schemas.microsoft.com/office/drawing/2014/main" id="{1988EF0A-356D-3953-6006-8F81C6D8C7EE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9" name="フリーフォーム: 図形 1978">
                  <a:extLst>
                    <a:ext uri="{FF2B5EF4-FFF2-40B4-BE49-F238E27FC236}">
                      <a16:creationId xmlns:a16="http://schemas.microsoft.com/office/drawing/2014/main" id="{1D3E2976-E900-0722-269C-6E12869B5E3A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0" name="フリーフォーム: 図形 1979">
                  <a:extLst>
                    <a:ext uri="{FF2B5EF4-FFF2-40B4-BE49-F238E27FC236}">
                      <a16:creationId xmlns:a16="http://schemas.microsoft.com/office/drawing/2014/main" id="{099DD6F1-77EC-01A3-B897-8B938ABA1A70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1" name="フリーフォーム: 図形 1980">
                  <a:extLst>
                    <a:ext uri="{FF2B5EF4-FFF2-40B4-BE49-F238E27FC236}">
                      <a16:creationId xmlns:a16="http://schemas.microsoft.com/office/drawing/2014/main" id="{0575E1F7-8CBB-F66D-BC00-4097B2A65226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2" name="フリーフォーム: 図形 1981">
                  <a:extLst>
                    <a:ext uri="{FF2B5EF4-FFF2-40B4-BE49-F238E27FC236}">
                      <a16:creationId xmlns:a16="http://schemas.microsoft.com/office/drawing/2014/main" id="{C0B82F86-329C-F566-42B1-830DC6675A42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3" name="フリーフォーム: 図形 1982">
                  <a:extLst>
                    <a:ext uri="{FF2B5EF4-FFF2-40B4-BE49-F238E27FC236}">
                      <a16:creationId xmlns:a16="http://schemas.microsoft.com/office/drawing/2014/main" id="{D9D073EB-6838-D221-9331-EDF8F586F3DB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4" name="フリーフォーム: 図形 1983">
                  <a:extLst>
                    <a:ext uri="{FF2B5EF4-FFF2-40B4-BE49-F238E27FC236}">
                      <a16:creationId xmlns:a16="http://schemas.microsoft.com/office/drawing/2014/main" id="{97B54079-03FB-1454-5441-9CDF85B49BC4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5" name="フリーフォーム: 図形 1984">
                  <a:extLst>
                    <a:ext uri="{FF2B5EF4-FFF2-40B4-BE49-F238E27FC236}">
                      <a16:creationId xmlns:a16="http://schemas.microsoft.com/office/drawing/2014/main" id="{DFB3F4F1-F747-93F5-4465-A85770C6B669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6" name="フリーフォーム: 図形 1985">
                  <a:extLst>
                    <a:ext uri="{FF2B5EF4-FFF2-40B4-BE49-F238E27FC236}">
                      <a16:creationId xmlns:a16="http://schemas.microsoft.com/office/drawing/2014/main" id="{60C4AD57-8BA8-1F2E-BDD5-1B0AB6167317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7" name="フリーフォーム: 図形 1986">
                  <a:extLst>
                    <a:ext uri="{FF2B5EF4-FFF2-40B4-BE49-F238E27FC236}">
                      <a16:creationId xmlns:a16="http://schemas.microsoft.com/office/drawing/2014/main" id="{14F0A09D-FD9A-3100-0650-F4697A2915A3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8" name="フリーフォーム: 図形 1987">
                  <a:extLst>
                    <a:ext uri="{FF2B5EF4-FFF2-40B4-BE49-F238E27FC236}">
                      <a16:creationId xmlns:a16="http://schemas.microsoft.com/office/drawing/2014/main" id="{9D2BBEDA-E894-6EFB-D505-1D9EA7817187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9" name="フリーフォーム: 図形 1988">
                  <a:extLst>
                    <a:ext uri="{FF2B5EF4-FFF2-40B4-BE49-F238E27FC236}">
                      <a16:creationId xmlns:a16="http://schemas.microsoft.com/office/drawing/2014/main" id="{A3413EDF-A501-DEFB-54E2-5FABD8887D6E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0" name="フリーフォーム: 図形 1989">
                  <a:extLst>
                    <a:ext uri="{FF2B5EF4-FFF2-40B4-BE49-F238E27FC236}">
                      <a16:creationId xmlns:a16="http://schemas.microsoft.com/office/drawing/2014/main" id="{D6B201C5-B393-C51E-55D8-13E917D573FB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1" name="フリーフォーム: 図形 1990">
                  <a:extLst>
                    <a:ext uri="{FF2B5EF4-FFF2-40B4-BE49-F238E27FC236}">
                      <a16:creationId xmlns:a16="http://schemas.microsoft.com/office/drawing/2014/main" id="{5FDC0EDE-E84A-2BDE-9B50-0B7466EB9324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2" name="フリーフォーム: 図形 1991">
                  <a:extLst>
                    <a:ext uri="{FF2B5EF4-FFF2-40B4-BE49-F238E27FC236}">
                      <a16:creationId xmlns:a16="http://schemas.microsoft.com/office/drawing/2014/main" id="{552E826A-DA79-F04C-0C10-7C587A88F336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3" name="フリーフォーム: 図形 1992">
                  <a:extLst>
                    <a:ext uri="{FF2B5EF4-FFF2-40B4-BE49-F238E27FC236}">
                      <a16:creationId xmlns:a16="http://schemas.microsoft.com/office/drawing/2014/main" id="{3D9494A7-F704-B193-06D0-6DAE80491737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4" name="フリーフォーム: 図形 1993">
                  <a:extLst>
                    <a:ext uri="{FF2B5EF4-FFF2-40B4-BE49-F238E27FC236}">
                      <a16:creationId xmlns:a16="http://schemas.microsoft.com/office/drawing/2014/main" id="{D7CEF8F3-7909-0289-2966-F42C4D705AB2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5" name="フリーフォーム: 図形 1994">
                  <a:extLst>
                    <a:ext uri="{FF2B5EF4-FFF2-40B4-BE49-F238E27FC236}">
                      <a16:creationId xmlns:a16="http://schemas.microsoft.com/office/drawing/2014/main" id="{74124061-762F-6EDB-21D1-654F1598B2E8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6" name="フリーフォーム: 図形 1995">
                  <a:extLst>
                    <a:ext uri="{FF2B5EF4-FFF2-40B4-BE49-F238E27FC236}">
                      <a16:creationId xmlns:a16="http://schemas.microsoft.com/office/drawing/2014/main" id="{9EEB9756-2D05-BC0B-AE78-4EBEBC337F41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7" name="フリーフォーム: 図形 1996">
                  <a:extLst>
                    <a:ext uri="{FF2B5EF4-FFF2-40B4-BE49-F238E27FC236}">
                      <a16:creationId xmlns:a16="http://schemas.microsoft.com/office/drawing/2014/main" id="{E4998DB1-366A-DFB5-3136-7A0CE5CB4261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8" name="フリーフォーム: 図形 1997">
                  <a:extLst>
                    <a:ext uri="{FF2B5EF4-FFF2-40B4-BE49-F238E27FC236}">
                      <a16:creationId xmlns:a16="http://schemas.microsoft.com/office/drawing/2014/main" id="{B57F97A9-6DD5-48DF-8287-B538DCD70FD5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9" name="フリーフォーム: 図形 1998">
                  <a:extLst>
                    <a:ext uri="{FF2B5EF4-FFF2-40B4-BE49-F238E27FC236}">
                      <a16:creationId xmlns:a16="http://schemas.microsoft.com/office/drawing/2014/main" id="{8F174ED6-E497-1E75-805A-25CFDA3DA044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0" name="フリーフォーム: 図形 1999">
                  <a:extLst>
                    <a:ext uri="{FF2B5EF4-FFF2-40B4-BE49-F238E27FC236}">
                      <a16:creationId xmlns:a16="http://schemas.microsoft.com/office/drawing/2014/main" id="{4BBED268-C890-C8D8-3AA2-B17C797588A2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1" name="フリーフォーム: 図形 2000">
                  <a:extLst>
                    <a:ext uri="{FF2B5EF4-FFF2-40B4-BE49-F238E27FC236}">
                      <a16:creationId xmlns:a16="http://schemas.microsoft.com/office/drawing/2014/main" id="{29EC0E9F-6326-1B9A-C559-A088457FF374}"/>
                    </a:ext>
                  </a:extLst>
                </p:cNvPr>
                <p:cNvSpPr/>
                <p:nvPr/>
              </p:nvSpPr>
              <p:spPr>
                <a:xfrm>
                  <a:off x="37381954" y="23367766"/>
                  <a:ext cx="3949697" cy="396258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2" name="フリーフォーム: 図形 2001">
                  <a:extLst>
                    <a:ext uri="{FF2B5EF4-FFF2-40B4-BE49-F238E27FC236}">
                      <a16:creationId xmlns:a16="http://schemas.microsoft.com/office/drawing/2014/main" id="{5550510F-61E5-7350-D578-4D1A0C7A7D6B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3" name="フリーフォーム: 図形 2002">
                  <a:extLst>
                    <a:ext uri="{FF2B5EF4-FFF2-40B4-BE49-F238E27FC236}">
                      <a16:creationId xmlns:a16="http://schemas.microsoft.com/office/drawing/2014/main" id="{790006E3-4202-2497-2E24-24D88D41E98F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4" name="フリーフォーム: 図形 2003">
                  <a:extLst>
                    <a:ext uri="{FF2B5EF4-FFF2-40B4-BE49-F238E27FC236}">
                      <a16:creationId xmlns:a16="http://schemas.microsoft.com/office/drawing/2014/main" id="{B546DF00-222E-8D3D-DDAC-C06245DA6B95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5" name="フリーフォーム: 図形 2004">
                  <a:extLst>
                    <a:ext uri="{FF2B5EF4-FFF2-40B4-BE49-F238E27FC236}">
                      <a16:creationId xmlns:a16="http://schemas.microsoft.com/office/drawing/2014/main" id="{979DDD22-17A5-E6B3-838E-09746AF14428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6" name="フリーフォーム: 図形 2005">
                  <a:extLst>
                    <a:ext uri="{FF2B5EF4-FFF2-40B4-BE49-F238E27FC236}">
                      <a16:creationId xmlns:a16="http://schemas.microsoft.com/office/drawing/2014/main" id="{E33CCF18-566E-CC11-C9C1-0C40A978AB96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7" name="フリーフォーム: 図形 2006">
                  <a:extLst>
                    <a:ext uri="{FF2B5EF4-FFF2-40B4-BE49-F238E27FC236}">
                      <a16:creationId xmlns:a16="http://schemas.microsoft.com/office/drawing/2014/main" id="{2599504E-F5BE-C71D-200B-569F208D277F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8" name="フリーフォーム: 図形 2007">
                  <a:extLst>
                    <a:ext uri="{FF2B5EF4-FFF2-40B4-BE49-F238E27FC236}">
                      <a16:creationId xmlns:a16="http://schemas.microsoft.com/office/drawing/2014/main" id="{4A3CD6E2-3FE9-27DD-B907-534EB947B4B0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9" name="フリーフォーム: 図形 2008">
                  <a:extLst>
                    <a:ext uri="{FF2B5EF4-FFF2-40B4-BE49-F238E27FC236}">
                      <a16:creationId xmlns:a16="http://schemas.microsoft.com/office/drawing/2014/main" id="{595D2834-B692-785A-B154-2016821ED94E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0" name="フリーフォーム: 図形 2009">
                  <a:extLst>
                    <a:ext uri="{FF2B5EF4-FFF2-40B4-BE49-F238E27FC236}">
                      <a16:creationId xmlns:a16="http://schemas.microsoft.com/office/drawing/2014/main" id="{E7036E85-D205-67EF-825C-D200128E90D5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1" name="フリーフォーム: 図形 2010">
                  <a:extLst>
                    <a:ext uri="{FF2B5EF4-FFF2-40B4-BE49-F238E27FC236}">
                      <a16:creationId xmlns:a16="http://schemas.microsoft.com/office/drawing/2014/main" id="{7CB5408A-5254-3547-DA0D-F09D6C7F568D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004BCD18-C593-98E2-26B9-1FB931D879A1}"/>
                  </a:ext>
                </a:extLst>
              </p:cNvPr>
              <p:cNvSpPr/>
              <p:nvPr/>
            </p:nvSpPr>
            <p:spPr>
              <a:xfrm>
                <a:off x="8223762" y="4051047"/>
                <a:ext cx="977388" cy="465924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5" name="グループ化 1344">
            <a:extLst>
              <a:ext uri="{FF2B5EF4-FFF2-40B4-BE49-F238E27FC236}">
                <a16:creationId xmlns:a16="http://schemas.microsoft.com/office/drawing/2014/main" id="{479EAE0A-EDAB-7683-BE7B-135C15212DA1}"/>
              </a:ext>
            </a:extLst>
          </p:cNvPr>
          <p:cNvGrpSpPr/>
          <p:nvPr/>
        </p:nvGrpSpPr>
        <p:grpSpPr>
          <a:xfrm>
            <a:off x="723900" y="4051047"/>
            <a:ext cx="2594610" cy="2133600"/>
            <a:chOff x="723900" y="4051047"/>
            <a:chExt cx="2594610" cy="2133600"/>
          </a:xfrm>
          <a:solidFill>
            <a:srgbClr val="006600"/>
          </a:solidFill>
        </p:grpSpPr>
        <p:grpSp>
          <p:nvGrpSpPr>
            <p:cNvPr id="1914" name="グループ化 1913">
              <a:extLst>
                <a:ext uri="{FF2B5EF4-FFF2-40B4-BE49-F238E27FC236}">
                  <a16:creationId xmlns:a16="http://schemas.microsoft.com/office/drawing/2014/main" id="{BE0D988D-22F6-9F9B-FB30-20365A400045}"/>
                </a:ext>
              </a:extLst>
            </p:cNvPr>
            <p:cNvGrpSpPr/>
            <p:nvPr/>
          </p:nvGrpSpPr>
          <p:grpSpPr>
            <a:xfrm>
              <a:off x="723900" y="405104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3EDB54D9-40FC-8380-0D61-23FFA8ABC6B3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6" name="フリーフォーム: 図形 1915">
                <a:extLst>
                  <a:ext uri="{FF2B5EF4-FFF2-40B4-BE49-F238E27FC236}">
                    <a16:creationId xmlns:a16="http://schemas.microsoft.com/office/drawing/2014/main" id="{3B52DCCD-BB9A-C008-A097-9278B0762BF3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2712EBE3-5F2D-D91A-55DC-DDCA863A558F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3C342C55-483D-CFFD-6854-E9C426CFBBE8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FA9F2CA1-0DBC-2C09-B10E-99AD0E452171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7B984185-5A8F-29D3-1D41-00E008D7FB67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C3221186-1999-43DE-416E-764B984D9606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14A01B80-911A-00E0-1E9A-F25AAF34AFD7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77963CAC-1BB0-7D3F-6E43-BCDA5EB7F1AC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EAED16FB-8975-809D-A8FC-BAA26F66E304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552D382C-9D06-BBEE-F73D-0AA05D961470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66617B76-5AEA-6715-E573-924E577C25C0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7" name="フリーフォーム: 図形 1926">
                <a:extLst>
                  <a:ext uri="{FF2B5EF4-FFF2-40B4-BE49-F238E27FC236}">
                    <a16:creationId xmlns:a16="http://schemas.microsoft.com/office/drawing/2014/main" id="{DDBE27B1-F86D-2704-C656-B46A4FE8C180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89EC7BC9-7773-08E2-BE9B-BA2740029917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BEB92EA1-9100-D078-8741-A9549435E07E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2902A6ED-1517-671F-4A3B-291B441AEF09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14147844-8DFF-22DA-BE1B-292EB23BBE88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A90D6A45-12E3-8674-EB92-1B993A197550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03B8BA18-C5FD-2243-4FC9-BFCE2ED9CFB0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4" name="フリーフォーム: 図形 1933">
                <a:extLst>
                  <a:ext uri="{FF2B5EF4-FFF2-40B4-BE49-F238E27FC236}">
                    <a16:creationId xmlns:a16="http://schemas.microsoft.com/office/drawing/2014/main" id="{9CD41B5E-E835-CEF8-6FB8-6171A01104E0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6CFFE029-5F7E-E38B-681C-478DE4A07475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42E4C284-FBFA-8C35-CA98-3AC3171A05F9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8" name="フリーフォーム: 図形 1937">
                <a:extLst>
                  <a:ext uri="{FF2B5EF4-FFF2-40B4-BE49-F238E27FC236}">
                    <a16:creationId xmlns:a16="http://schemas.microsoft.com/office/drawing/2014/main" id="{108DDBEE-5CAF-847B-66ED-37E80A187388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9" name="フリーフォーム: 図形 1938">
                <a:extLst>
                  <a:ext uri="{FF2B5EF4-FFF2-40B4-BE49-F238E27FC236}">
                    <a16:creationId xmlns:a16="http://schemas.microsoft.com/office/drawing/2014/main" id="{312F3659-DDDA-2607-A675-ABD3625DF17B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D720BD7A-C5BF-BBE2-E2D6-BEA82682CBA4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1" name="フリーフォーム: 図形 1940">
                <a:extLst>
                  <a:ext uri="{FF2B5EF4-FFF2-40B4-BE49-F238E27FC236}">
                    <a16:creationId xmlns:a16="http://schemas.microsoft.com/office/drawing/2014/main" id="{42F5B01F-C7A6-B636-4F5A-D436B86580D8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2" name="フリーフォーム: 図形 1941">
                <a:extLst>
                  <a:ext uri="{FF2B5EF4-FFF2-40B4-BE49-F238E27FC236}">
                    <a16:creationId xmlns:a16="http://schemas.microsoft.com/office/drawing/2014/main" id="{6D008864-3894-4F3A-F6DC-3752E3D494F0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3" name="フリーフォーム: 図形 1942">
                <a:extLst>
                  <a:ext uri="{FF2B5EF4-FFF2-40B4-BE49-F238E27FC236}">
                    <a16:creationId xmlns:a16="http://schemas.microsoft.com/office/drawing/2014/main" id="{CCB9DCF5-BDD8-3487-29BE-DAD3406CA84B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4" name="フリーフォーム: 図形 1943">
                <a:extLst>
                  <a:ext uri="{FF2B5EF4-FFF2-40B4-BE49-F238E27FC236}">
                    <a16:creationId xmlns:a16="http://schemas.microsoft.com/office/drawing/2014/main" id="{39B31E83-5F0B-2812-C4F3-E46D7103914F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5" name="フリーフォーム: 図形 1944">
                <a:extLst>
                  <a:ext uri="{FF2B5EF4-FFF2-40B4-BE49-F238E27FC236}">
                    <a16:creationId xmlns:a16="http://schemas.microsoft.com/office/drawing/2014/main" id="{34CDB501-9EF3-6A7E-A56C-97229390CA2A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6" name="フリーフォーム: 図形 1945">
                <a:extLst>
                  <a:ext uri="{FF2B5EF4-FFF2-40B4-BE49-F238E27FC236}">
                    <a16:creationId xmlns:a16="http://schemas.microsoft.com/office/drawing/2014/main" id="{2DC100EB-15A3-E414-BE87-F8C6E3BDC1B4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78D60665-D4F7-4EE3-77E9-9634E2BBEA80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F234B537-FDA1-5220-B02A-F88D28A608E4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9" name="フリーフォーム: 図形 1948">
                <a:extLst>
                  <a:ext uri="{FF2B5EF4-FFF2-40B4-BE49-F238E27FC236}">
                    <a16:creationId xmlns:a16="http://schemas.microsoft.com/office/drawing/2014/main" id="{E3FA378A-B5D1-A1C5-0A48-16EE1A2B9D86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F33503E3-07F1-09A3-D211-5A56EB816C36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26784876-7139-5352-5FC6-7BB8C3BD4A97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2" name="フリーフォーム: 図形 1951">
                <a:extLst>
                  <a:ext uri="{FF2B5EF4-FFF2-40B4-BE49-F238E27FC236}">
                    <a16:creationId xmlns:a16="http://schemas.microsoft.com/office/drawing/2014/main" id="{96443112-965E-0BD8-5D6A-9AB0E109D425}"/>
                  </a:ext>
                </a:extLst>
              </p:cNvPr>
              <p:cNvSpPr/>
              <p:nvPr/>
            </p:nvSpPr>
            <p:spPr>
              <a:xfrm>
                <a:off x="37381954" y="23367766"/>
                <a:ext cx="3949697" cy="396258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3" name="フリーフォーム: 図形 1952">
                <a:extLst>
                  <a:ext uri="{FF2B5EF4-FFF2-40B4-BE49-F238E27FC236}">
                    <a16:creationId xmlns:a16="http://schemas.microsoft.com/office/drawing/2014/main" id="{590E0F74-11A8-146A-D46B-3BF87FB3A0C3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4" name="フリーフォーム: 図形 1953">
                <a:extLst>
                  <a:ext uri="{FF2B5EF4-FFF2-40B4-BE49-F238E27FC236}">
                    <a16:creationId xmlns:a16="http://schemas.microsoft.com/office/drawing/2014/main" id="{9622105D-5A34-B616-68F9-6C5F5533C612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6E338CD7-7B96-1F0A-7A10-5465A233904A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FC570ACC-5832-32A6-1F70-BFB5542666F0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2FFC74F6-2A41-D5E4-DF7A-AFDC3197C3D5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4400A497-EC50-0253-7524-FC297D0C8445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6E81DCD8-973A-00DB-18C1-3A00FDB1BE43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0" name="フリーフォーム: 図形 1959">
                <a:extLst>
                  <a:ext uri="{FF2B5EF4-FFF2-40B4-BE49-F238E27FC236}">
                    <a16:creationId xmlns:a16="http://schemas.microsoft.com/office/drawing/2014/main" id="{AA139388-56C6-4AA1-6188-9F88F10E25AC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6A5909AB-B507-A2C0-A9D5-30EF2B96509F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BF21CB84-214B-E4F9-474B-7BAE232E826B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97F18105-B441-86E7-BF17-D67C8CD6DC03}"/>
                </a:ext>
              </a:extLst>
            </p:cNvPr>
            <p:cNvSpPr/>
            <p:nvPr/>
          </p:nvSpPr>
          <p:spPr>
            <a:xfrm>
              <a:off x="2389191" y="450179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09" name="グループ化 1608">
            <a:extLst>
              <a:ext uri="{FF2B5EF4-FFF2-40B4-BE49-F238E27FC236}">
                <a16:creationId xmlns:a16="http://schemas.microsoft.com/office/drawing/2014/main" id="{57AAA28D-54EE-33F9-F987-66E4D65FC4FD}"/>
              </a:ext>
            </a:extLst>
          </p:cNvPr>
          <p:cNvGrpSpPr/>
          <p:nvPr/>
        </p:nvGrpSpPr>
        <p:grpSpPr>
          <a:xfrm>
            <a:off x="3674110" y="885311"/>
            <a:ext cx="2578100" cy="2581789"/>
            <a:chOff x="3674110" y="885311"/>
            <a:chExt cx="2578100" cy="2581789"/>
          </a:xfrm>
        </p:grpSpPr>
        <p:sp>
          <p:nvSpPr>
            <p:cNvPr id="2015" name="楕円 2014">
              <a:extLst>
                <a:ext uri="{FF2B5EF4-FFF2-40B4-BE49-F238E27FC236}">
                  <a16:creationId xmlns:a16="http://schemas.microsoft.com/office/drawing/2014/main" id="{9F3B9C71-7866-B052-003A-9057061BABE1}"/>
                </a:ext>
              </a:extLst>
            </p:cNvPr>
            <p:cNvSpPr/>
            <p:nvPr/>
          </p:nvSpPr>
          <p:spPr>
            <a:xfrm>
              <a:off x="3674110" y="889000"/>
              <a:ext cx="2578100" cy="257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4589F4AB-3802-DDF4-AC03-5206C49221D1}"/>
                </a:ext>
              </a:extLst>
            </p:cNvPr>
            <p:cNvSpPr/>
            <p:nvPr/>
          </p:nvSpPr>
          <p:spPr>
            <a:xfrm>
              <a:off x="3741686" y="885311"/>
              <a:ext cx="955030" cy="1278649"/>
            </a:xfrm>
            <a:custGeom>
              <a:avLst/>
              <a:gdLst>
                <a:gd name="connsiteX0" fmla="*/ 1405384 w 3188077"/>
                <a:gd name="connsiteY0" fmla="*/ 958 h 5399366"/>
                <a:gd name="connsiteX1" fmla="*/ 1926084 w 3188077"/>
                <a:gd name="connsiteY1" fmla="*/ 331158 h 5399366"/>
                <a:gd name="connsiteX2" fmla="*/ 2484884 w 3188077"/>
                <a:gd name="connsiteY2" fmla="*/ 483558 h 5399366"/>
                <a:gd name="connsiteX3" fmla="*/ 2853184 w 3188077"/>
                <a:gd name="connsiteY3" fmla="*/ 1004258 h 5399366"/>
                <a:gd name="connsiteX4" fmla="*/ 3023144 w 3188077"/>
                <a:gd name="connsiteY4" fmla="*/ 975286 h 5399366"/>
                <a:gd name="connsiteX5" fmla="*/ 3053404 w 3188077"/>
                <a:gd name="connsiteY5" fmla="*/ 962516 h 5399366"/>
                <a:gd name="connsiteX6" fmla="*/ 3071280 w 3188077"/>
                <a:gd name="connsiteY6" fmla="*/ 1009986 h 5399366"/>
                <a:gd name="connsiteX7" fmla="*/ 3183384 w 3188077"/>
                <a:gd name="connsiteY7" fmla="*/ 1423356 h 5399366"/>
                <a:gd name="connsiteX8" fmla="*/ 2967484 w 3188077"/>
                <a:gd name="connsiteY8" fmla="*/ 2007556 h 5399366"/>
                <a:gd name="connsiteX9" fmla="*/ 3030984 w 3188077"/>
                <a:gd name="connsiteY9" fmla="*/ 2464756 h 5399366"/>
                <a:gd name="connsiteX10" fmla="*/ 2675384 w 3188077"/>
                <a:gd name="connsiteY10" fmla="*/ 3722056 h 5399366"/>
                <a:gd name="connsiteX11" fmla="*/ 2091184 w 3188077"/>
                <a:gd name="connsiteY11" fmla="*/ 4153856 h 5399366"/>
                <a:gd name="connsiteX12" fmla="*/ 2002284 w 3188077"/>
                <a:gd name="connsiteY12" fmla="*/ 4611056 h 5399366"/>
                <a:gd name="connsiteX13" fmla="*/ 2167384 w 3188077"/>
                <a:gd name="connsiteY13" fmla="*/ 5195256 h 5399366"/>
                <a:gd name="connsiteX14" fmla="*/ 1570484 w 3188077"/>
                <a:gd name="connsiteY14" fmla="*/ 5398456 h 5399366"/>
                <a:gd name="connsiteX15" fmla="*/ 1062484 w 3188077"/>
                <a:gd name="connsiteY15" fmla="*/ 5131756 h 5399366"/>
                <a:gd name="connsiteX16" fmla="*/ 316528 w 3188077"/>
                <a:gd name="connsiteY16" fmla="*/ 5291730 h 5399366"/>
                <a:gd name="connsiteX17" fmla="*/ 249248 w 3188077"/>
                <a:gd name="connsiteY17" fmla="*/ 5311086 h 5399366"/>
                <a:gd name="connsiteX18" fmla="*/ 254236 w 3188077"/>
                <a:gd name="connsiteY18" fmla="*/ 5305688 h 5399366"/>
                <a:gd name="connsiteX19" fmla="*/ 402084 w 3188077"/>
                <a:gd name="connsiteY19" fmla="*/ 5080956 h 5399366"/>
                <a:gd name="connsiteX20" fmla="*/ 82772 w 3188077"/>
                <a:gd name="connsiteY20" fmla="*/ 4747128 h 5399366"/>
                <a:gd name="connsiteX21" fmla="*/ 242428 w 3188077"/>
                <a:gd name="connsiteY21" fmla="*/ 3629528 h 5399366"/>
                <a:gd name="connsiteX22" fmla="*/ 648828 w 3188077"/>
                <a:gd name="connsiteY22" fmla="*/ 3673070 h 5399366"/>
                <a:gd name="connsiteX23" fmla="*/ 924596 w 3188077"/>
                <a:gd name="connsiteY23" fmla="*/ 3252156 h 5399366"/>
                <a:gd name="connsiteX24" fmla="*/ 329512 w 3188077"/>
                <a:gd name="connsiteY24" fmla="*/ 2947356 h 5399366"/>
                <a:gd name="connsiteX25" fmla="*/ 358540 w 3188077"/>
                <a:gd name="connsiteY25" fmla="*/ 2540956 h 5399366"/>
                <a:gd name="connsiteX26" fmla="*/ 24716 w 3188077"/>
                <a:gd name="connsiteY26" fmla="*/ 1944056 h 5399366"/>
                <a:gd name="connsiteX27" fmla="*/ 0 w 3188077"/>
                <a:gd name="connsiteY27" fmla="*/ 1915284 h 5399366"/>
                <a:gd name="connsiteX28" fmla="*/ 8436 w 3188077"/>
                <a:gd name="connsiteY28" fmla="*/ 1898962 h 5399366"/>
                <a:gd name="connsiteX29" fmla="*/ 116332 w 3188077"/>
                <a:gd name="connsiteY29" fmla="*/ 1705932 h 5399366"/>
                <a:gd name="connsiteX30" fmla="*/ 487812 w 3188077"/>
                <a:gd name="connsiteY30" fmla="*/ 1239209 h 5399366"/>
                <a:gd name="connsiteX31" fmla="*/ 799676 w 3188077"/>
                <a:gd name="connsiteY31" fmla="*/ 247789 h 5399366"/>
                <a:gd name="connsiteX32" fmla="*/ 825204 w 3188077"/>
                <a:gd name="connsiteY32" fmla="*/ 152902 h 5399366"/>
                <a:gd name="connsiteX33" fmla="*/ 916892 w 3188077"/>
                <a:gd name="connsiteY33" fmla="*/ 121955 h 5399366"/>
                <a:gd name="connsiteX34" fmla="*/ 1405384 w 3188077"/>
                <a:gd name="connsiteY34" fmla="*/ 958 h 5399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188077" h="5399366">
                  <a:moveTo>
                    <a:pt x="1405384" y="958"/>
                  </a:moveTo>
                  <a:cubicBezTo>
                    <a:pt x="1731352" y="26358"/>
                    <a:pt x="1746168" y="250725"/>
                    <a:pt x="1926084" y="331158"/>
                  </a:cubicBezTo>
                  <a:cubicBezTo>
                    <a:pt x="2106000" y="411591"/>
                    <a:pt x="2330368" y="371375"/>
                    <a:pt x="2484884" y="483558"/>
                  </a:cubicBezTo>
                  <a:cubicBezTo>
                    <a:pt x="2639400" y="595741"/>
                    <a:pt x="2671152" y="978858"/>
                    <a:pt x="2853184" y="1004258"/>
                  </a:cubicBezTo>
                  <a:cubicBezTo>
                    <a:pt x="2898692" y="1010608"/>
                    <a:pt x="2957828" y="998702"/>
                    <a:pt x="3023144" y="975286"/>
                  </a:cubicBezTo>
                  <a:lnTo>
                    <a:pt x="3053404" y="962516"/>
                  </a:lnTo>
                  <a:lnTo>
                    <a:pt x="3071280" y="1009986"/>
                  </a:lnTo>
                  <a:cubicBezTo>
                    <a:pt x="3127028" y="1167570"/>
                    <a:pt x="3168304" y="1315406"/>
                    <a:pt x="3183384" y="1423356"/>
                  </a:cubicBezTo>
                  <a:cubicBezTo>
                    <a:pt x="3223600" y="1711224"/>
                    <a:pt x="2992884" y="1833988"/>
                    <a:pt x="2967484" y="2007556"/>
                  </a:cubicBezTo>
                  <a:cubicBezTo>
                    <a:pt x="2942084" y="2181124"/>
                    <a:pt x="3079668" y="2179006"/>
                    <a:pt x="3030984" y="2464756"/>
                  </a:cubicBezTo>
                  <a:cubicBezTo>
                    <a:pt x="2982300" y="2750506"/>
                    <a:pt x="2832016" y="3440540"/>
                    <a:pt x="2675384" y="3722056"/>
                  </a:cubicBezTo>
                  <a:cubicBezTo>
                    <a:pt x="2518752" y="4003572"/>
                    <a:pt x="2203368" y="4005688"/>
                    <a:pt x="2091184" y="4153856"/>
                  </a:cubicBezTo>
                  <a:cubicBezTo>
                    <a:pt x="1979000" y="4302024"/>
                    <a:pt x="1989584" y="4437488"/>
                    <a:pt x="2002284" y="4611056"/>
                  </a:cubicBezTo>
                  <a:cubicBezTo>
                    <a:pt x="2014984" y="4784624"/>
                    <a:pt x="2239352" y="5064024"/>
                    <a:pt x="2167384" y="5195256"/>
                  </a:cubicBezTo>
                  <a:cubicBezTo>
                    <a:pt x="2095416" y="5326488"/>
                    <a:pt x="1754636" y="5409040"/>
                    <a:pt x="1570484" y="5398456"/>
                  </a:cubicBezTo>
                  <a:cubicBezTo>
                    <a:pt x="1386332" y="5387872"/>
                    <a:pt x="1568368" y="5167740"/>
                    <a:pt x="1062484" y="5131756"/>
                  </a:cubicBezTo>
                  <a:cubicBezTo>
                    <a:pt x="904396" y="5120512"/>
                    <a:pt x="629516" y="5200836"/>
                    <a:pt x="316528" y="5291730"/>
                  </a:cubicBezTo>
                  <a:lnTo>
                    <a:pt x="249248" y="5311086"/>
                  </a:lnTo>
                  <a:lnTo>
                    <a:pt x="254236" y="5305688"/>
                  </a:lnTo>
                  <a:cubicBezTo>
                    <a:pt x="330308" y="5220996"/>
                    <a:pt x="391200" y="5142642"/>
                    <a:pt x="402084" y="5080956"/>
                  </a:cubicBezTo>
                  <a:cubicBezTo>
                    <a:pt x="431112" y="4916460"/>
                    <a:pt x="109380" y="4989032"/>
                    <a:pt x="82772" y="4747128"/>
                  </a:cubicBezTo>
                  <a:cubicBezTo>
                    <a:pt x="56160" y="4505222"/>
                    <a:pt x="148084" y="3808536"/>
                    <a:pt x="242428" y="3629528"/>
                  </a:cubicBezTo>
                  <a:cubicBezTo>
                    <a:pt x="336772" y="3450518"/>
                    <a:pt x="535132" y="3735964"/>
                    <a:pt x="648828" y="3673070"/>
                  </a:cubicBezTo>
                  <a:cubicBezTo>
                    <a:pt x="762524" y="3610176"/>
                    <a:pt x="977816" y="3373108"/>
                    <a:pt x="924596" y="3252156"/>
                  </a:cubicBezTo>
                  <a:cubicBezTo>
                    <a:pt x="871380" y="3131204"/>
                    <a:pt x="423856" y="3065888"/>
                    <a:pt x="329512" y="2947356"/>
                  </a:cubicBezTo>
                  <a:cubicBezTo>
                    <a:pt x="235172" y="2828824"/>
                    <a:pt x="566580" y="2748994"/>
                    <a:pt x="358540" y="2540956"/>
                  </a:cubicBezTo>
                  <a:cubicBezTo>
                    <a:pt x="254524" y="2436936"/>
                    <a:pt x="190420" y="2161166"/>
                    <a:pt x="24716" y="1944056"/>
                  </a:cubicBezTo>
                  <a:lnTo>
                    <a:pt x="0" y="1915284"/>
                  </a:lnTo>
                  <a:lnTo>
                    <a:pt x="8436" y="1898962"/>
                  </a:lnTo>
                  <a:cubicBezTo>
                    <a:pt x="46584" y="1826682"/>
                    <a:pt x="83392" y="1760304"/>
                    <a:pt x="116332" y="1705932"/>
                  </a:cubicBezTo>
                  <a:cubicBezTo>
                    <a:pt x="248100" y="1488445"/>
                    <a:pt x="360812" y="1531308"/>
                    <a:pt x="487812" y="1239209"/>
                  </a:cubicBezTo>
                  <a:cubicBezTo>
                    <a:pt x="583060" y="1020132"/>
                    <a:pt x="707780" y="585852"/>
                    <a:pt x="799676" y="247789"/>
                  </a:cubicBezTo>
                  <a:lnTo>
                    <a:pt x="825204" y="152902"/>
                  </a:lnTo>
                  <a:lnTo>
                    <a:pt x="916892" y="121955"/>
                  </a:lnTo>
                  <a:cubicBezTo>
                    <a:pt x="1108820" y="54536"/>
                    <a:pt x="1283148" y="-8567"/>
                    <a:pt x="1405384" y="958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2044" name="直線矢印コネクタ 2043">
              <a:extLst>
                <a:ext uri="{FF2B5EF4-FFF2-40B4-BE49-F238E27FC236}">
                  <a16:creationId xmlns:a16="http://schemas.microsoft.com/office/drawing/2014/main" id="{EB6B1AE7-BA26-992D-1013-60E8076BFE5B}"/>
                </a:ext>
              </a:extLst>
            </p:cNvPr>
            <p:cNvCxnSpPr>
              <a:cxnSpLocks/>
              <a:endCxn id="2038" idx="26"/>
            </p:cNvCxnSpPr>
            <p:nvPr/>
          </p:nvCxnSpPr>
          <p:spPr>
            <a:xfrm>
              <a:off x="4257675" y="1485900"/>
              <a:ext cx="1349558" cy="1047709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45" name="テキスト ボックス 2044">
              <a:extLst>
                <a:ext uri="{FF2B5EF4-FFF2-40B4-BE49-F238E27FC236}">
                  <a16:creationId xmlns:a16="http://schemas.microsoft.com/office/drawing/2014/main" id="{A73D5045-E619-61F2-1289-AA3DDD27D9BC}"/>
                </a:ext>
              </a:extLst>
            </p:cNvPr>
            <p:cNvSpPr txBox="1"/>
            <p:nvPr/>
          </p:nvSpPr>
          <p:spPr>
            <a:xfrm>
              <a:off x="3818872" y="2212628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山形県です</a:t>
              </a: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E907FF9B-4438-936B-E8B8-01EF3C81B5FF}"/>
                </a:ext>
              </a:extLst>
            </p:cNvPr>
            <p:cNvGrpSpPr/>
            <p:nvPr/>
          </p:nvGrpSpPr>
          <p:grpSpPr>
            <a:xfrm>
              <a:off x="4504134" y="2022003"/>
              <a:ext cx="1748075" cy="1437477"/>
              <a:chOff x="4504134" y="2022003"/>
              <a:chExt cx="1748075" cy="1437477"/>
            </a:xfrm>
            <a:solidFill>
              <a:schemeClr val="tx1"/>
            </a:solidFill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44498AE9-B85D-EF3E-2FA4-57DF9B8F9BFE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2630DA07-19BE-F37E-3CD8-74C932291E9F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1BE2A045-2706-DF97-E48C-74DE4467E312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542BDDB6-130D-2849-B186-E0274A513F57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DEABD01A-74F5-F996-CB4B-D01E96CC33C3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1053D6B5-F5E3-421A-9548-C65068E4FC4D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70558F5D-7D29-26B7-D0C4-7404807532A3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0369611C-CB0A-32D1-7D2D-0C2EA196FCED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06FF489B-5BFF-2E05-56AF-7431B80E0024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74229E2D-267D-F8F9-646A-4781C0EE0972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77A89426-3FDF-9128-BFD5-643A616B657D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F126E640-B161-757E-5B0D-C21A944C458C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C6D5D3DB-15E7-FA43-BB78-2B8F9C3CC5C7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F2D2DD01-0C7B-9FDE-C597-AC447255CDD4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B8BA3B5A-AA61-4B7E-EED7-161A58491A37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DEA890DC-A9A0-6F10-C239-7DB80A2EFA23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BB0D95D5-6FF3-27F7-58D8-9C6182EAFF41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02B1FB3F-F70A-492C-B92D-FB2EDCDF5326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804BCED4-A107-3DB5-36E1-D34A9AFF789E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513D996A-9F14-9614-E47F-15DAF099677F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1942912F-C8E0-5B1B-FD86-A65D38334698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7" name="フリーフォーム: 図形 1966">
                    <a:extLst>
                      <a:ext uri="{FF2B5EF4-FFF2-40B4-BE49-F238E27FC236}">
                        <a16:creationId xmlns:a16="http://schemas.microsoft.com/office/drawing/2014/main" id="{12254D92-A1D5-5236-127E-A9A93DCA76A2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2" name="フリーフォーム: 図形 2011">
                    <a:extLst>
                      <a:ext uri="{FF2B5EF4-FFF2-40B4-BE49-F238E27FC236}">
                        <a16:creationId xmlns:a16="http://schemas.microsoft.com/office/drawing/2014/main" id="{3D7B6E04-C0A6-5545-2D90-B0D576CD5B45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4" name="フリーフォーム: 図形 2013">
                    <a:extLst>
                      <a:ext uri="{FF2B5EF4-FFF2-40B4-BE49-F238E27FC236}">
                        <a16:creationId xmlns:a16="http://schemas.microsoft.com/office/drawing/2014/main" id="{95DC3922-2DC9-6150-44C4-336D6B0C8600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0" name="フリーフォーム: 図形 2019">
                    <a:extLst>
                      <a:ext uri="{FF2B5EF4-FFF2-40B4-BE49-F238E27FC236}">
                        <a16:creationId xmlns:a16="http://schemas.microsoft.com/office/drawing/2014/main" id="{CCC63F53-4E9F-5B4D-4278-0EAD931DD3A6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1" name="フリーフォーム: 図形 2020">
                    <a:extLst>
                      <a:ext uri="{FF2B5EF4-FFF2-40B4-BE49-F238E27FC236}">
                        <a16:creationId xmlns:a16="http://schemas.microsoft.com/office/drawing/2014/main" id="{C854F1F3-BCEF-05A9-8065-DAD9A1AB5731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2" name="フリーフォーム: 図形 2021">
                    <a:extLst>
                      <a:ext uri="{FF2B5EF4-FFF2-40B4-BE49-F238E27FC236}">
                        <a16:creationId xmlns:a16="http://schemas.microsoft.com/office/drawing/2014/main" id="{1165E6FA-8274-9ECF-8137-973C790BE602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3" name="フリーフォーム: 図形 2022">
                    <a:extLst>
                      <a:ext uri="{FF2B5EF4-FFF2-40B4-BE49-F238E27FC236}">
                        <a16:creationId xmlns:a16="http://schemas.microsoft.com/office/drawing/2014/main" id="{15CF943C-22E8-8D9E-6403-41E2B1B7575F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4" name="フリーフォーム: 図形 2023">
                    <a:extLst>
                      <a:ext uri="{FF2B5EF4-FFF2-40B4-BE49-F238E27FC236}">
                        <a16:creationId xmlns:a16="http://schemas.microsoft.com/office/drawing/2014/main" id="{A30FC14A-772C-05FA-3847-693FF1AF1782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5" name="フリーフォーム: 図形 2024">
                    <a:extLst>
                      <a:ext uri="{FF2B5EF4-FFF2-40B4-BE49-F238E27FC236}">
                        <a16:creationId xmlns:a16="http://schemas.microsoft.com/office/drawing/2014/main" id="{4104BDF3-E08D-EABA-3BED-46C60A37B848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6" name="フリーフォーム: 図形 2025">
                    <a:extLst>
                      <a:ext uri="{FF2B5EF4-FFF2-40B4-BE49-F238E27FC236}">
                        <a16:creationId xmlns:a16="http://schemas.microsoft.com/office/drawing/2014/main" id="{65E767C7-10B8-E340-4D45-C22439515069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7" name="フリーフォーム: 図形 2026">
                    <a:extLst>
                      <a:ext uri="{FF2B5EF4-FFF2-40B4-BE49-F238E27FC236}">
                        <a16:creationId xmlns:a16="http://schemas.microsoft.com/office/drawing/2014/main" id="{7F6551B1-4708-E9A3-2597-FACFF6C1DD59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8" name="フリーフォーム: 図形 2027">
                    <a:extLst>
                      <a:ext uri="{FF2B5EF4-FFF2-40B4-BE49-F238E27FC236}">
                        <a16:creationId xmlns:a16="http://schemas.microsoft.com/office/drawing/2014/main" id="{4FC9089D-C6B6-9484-19CC-72E195B76651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9" name="フリーフォーム: 図形 2028">
                    <a:extLst>
                      <a:ext uri="{FF2B5EF4-FFF2-40B4-BE49-F238E27FC236}">
                        <a16:creationId xmlns:a16="http://schemas.microsoft.com/office/drawing/2014/main" id="{D968358D-4D14-3364-3B31-CD463AC75FD1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0" name="フリーフォーム: 図形 2029">
                    <a:extLst>
                      <a:ext uri="{FF2B5EF4-FFF2-40B4-BE49-F238E27FC236}">
                        <a16:creationId xmlns:a16="http://schemas.microsoft.com/office/drawing/2014/main" id="{F1642732-2844-0DC3-4C20-30072B7E295C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1" name="フリーフォーム: 図形 2030">
                    <a:extLst>
                      <a:ext uri="{FF2B5EF4-FFF2-40B4-BE49-F238E27FC236}">
                        <a16:creationId xmlns:a16="http://schemas.microsoft.com/office/drawing/2014/main" id="{576EE6A3-A9C4-E492-EB29-5252E7459171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2" name="フリーフォーム: 図形 2031">
                    <a:extLst>
                      <a:ext uri="{FF2B5EF4-FFF2-40B4-BE49-F238E27FC236}">
                        <a16:creationId xmlns:a16="http://schemas.microsoft.com/office/drawing/2014/main" id="{1E315F2C-AF55-E55D-91C7-2F114DA2E762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3" name="フリーフォーム: 図形 2032">
                    <a:extLst>
                      <a:ext uri="{FF2B5EF4-FFF2-40B4-BE49-F238E27FC236}">
                        <a16:creationId xmlns:a16="http://schemas.microsoft.com/office/drawing/2014/main" id="{EC7FD929-0D5C-39A8-578B-09F3B69C4F19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4" name="フリーフォーム: 図形 2033">
                    <a:extLst>
                      <a:ext uri="{FF2B5EF4-FFF2-40B4-BE49-F238E27FC236}">
                        <a16:creationId xmlns:a16="http://schemas.microsoft.com/office/drawing/2014/main" id="{D541D7CA-34AE-096E-1D65-1A185FBB6037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5" name="フリーフォーム: 図形 2034">
                    <a:extLst>
                      <a:ext uri="{FF2B5EF4-FFF2-40B4-BE49-F238E27FC236}">
                        <a16:creationId xmlns:a16="http://schemas.microsoft.com/office/drawing/2014/main" id="{905228B9-2267-A656-2B84-F4916BB7AEF0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6" name="フリーフォーム: 図形 2035">
                    <a:extLst>
                      <a:ext uri="{FF2B5EF4-FFF2-40B4-BE49-F238E27FC236}">
                        <a16:creationId xmlns:a16="http://schemas.microsoft.com/office/drawing/2014/main" id="{D04183DF-BC60-E58C-70D2-A3E1C35A115E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7" name="フリーフォーム: 図形 2036">
                    <a:extLst>
                      <a:ext uri="{FF2B5EF4-FFF2-40B4-BE49-F238E27FC236}">
                        <a16:creationId xmlns:a16="http://schemas.microsoft.com/office/drawing/2014/main" id="{2810EA23-EC88-8CF8-DB7A-AD18DB660C6B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8" name="フリーフォーム: 図形 2037">
                    <a:extLst>
                      <a:ext uri="{FF2B5EF4-FFF2-40B4-BE49-F238E27FC236}">
                        <a16:creationId xmlns:a16="http://schemas.microsoft.com/office/drawing/2014/main" id="{F423E32A-FFEC-92AF-BB28-153E6871A557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9" name="フリーフォーム: 図形 2038">
                    <a:extLst>
                      <a:ext uri="{FF2B5EF4-FFF2-40B4-BE49-F238E27FC236}">
                        <a16:creationId xmlns:a16="http://schemas.microsoft.com/office/drawing/2014/main" id="{2CBB3EDE-AA27-3C5A-A513-251A5F591FBA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0" name="フリーフォーム: 図形 2039">
                    <a:extLst>
                      <a:ext uri="{FF2B5EF4-FFF2-40B4-BE49-F238E27FC236}">
                        <a16:creationId xmlns:a16="http://schemas.microsoft.com/office/drawing/2014/main" id="{5170BAE3-9A1E-AABC-CD00-6E9C24730D77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1" name="フリーフォーム: 図形 2040">
                    <a:extLst>
                      <a:ext uri="{FF2B5EF4-FFF2-40B4-BE49-F238E27FC236}">
                        <a16:creationId xmlns:a16="http://schemas.microsoft.com/office/drawing/2014/main" id="{70E253B1-F969-76EC-5801-7F563E3DACAB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2" name="フリーフォーム: 図形 2041">
                    <a:extLst>
                      <a:ext uri="{FF2B5EF4-FFF2-40B4-BE49-F238E27FC236}">
                        <a16:creationId xmlns:a16="http://schemas.microsoft.com/office/drawing/2014/main" id="{98D7D3CC-04B8-6E15-44CB-0751377BCFDB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3" name="フリーフォーム: 図形 2042">
                    <a:extLst>
                      <a:ext uri="{FF2B5EF4-FFF2-40B4-BE49-F238E27FC236}">
                        <a16:creationId xmlns:a16="http://schemas.microsoft.com/office/drawing/2014/main" id="{98CB4928-1364-BC5B-D14C-4E953210B8F1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FABD0749-560C-82C9-68AA-8521F2772BA3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64E3D3F5-7F2A-EFDA-435F-105CC0F6ED6C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4" name="グループ化 1343">
            <a:extLst>
              <a:ext uri="{FF2B5EF4-FFF2-40B4-BE49-F238E27FC236}">
                <a16:creationId xmlns:a16="http://schemas.microsoft.com/office/drawing/2014/main" id="{2F6A7C61-85C1-57F7-C896-A9853AEE4953}"/>
              </a:ext>
            </a:extLst>
          </p:cNvPr>
          <p:cNvGrpSpPr/>
          <p:nvPr/>
        </p:nvGrpSpPr>
        <p:grpSpPr>
          <a:xfrm>
            <a:off x="718819" y="1208787"/>
            <a:ext cx="2594610" cy="2133600"/>
            <a:chOff x="718819" y="1208787"/>
            <a:chExt cx="2594610" cy="2133600"/>
          </a:xfrm>
          <a:solidFill>
            <a:schemeClr val="tx1"/>
          </a:solidFill>
        </p:grpSpPr>
        <p:grpSp>
          <p:nvGrpSpPr>
            <p:cNvPr id="1865" name="グループ化 1864">
              <a:extLst>
                <a:ext uri="{FF2B5EF4-FFF2-40B4-BE49-F238E27FC236}">
                  <a16:creationId xmlns:a16="http://schemas.microsoft.com/office/drawing/2014/main" id="{42521CEC-705E-5DB8-3AA3-3E7CD6224DCC}"/>
                </a:ext>
              </a:extLst>
            </p:cNvPr>
            <p:cNvGrpSpPr/>
            <p:nvPr/>
          </p:nvGrpSpPr>
          <p:grpSpPr>
            <a:xfrm>
              <a:off x="718819" y="120878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C302B577-D2B3-751A-6364-A7B34BCE05E1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B858459E-16B8-40A1-8048-60B20316E2F2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DB244974-AB3C-80E3-C7BB-C06FABF24D16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EC68049F-CDD5-1CA2-8B32-12D1D3AB00A4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1944C442-5A7C-F33C-1EF4-ABAE5C6521D3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3A73D0E2-029C-B3C1-7FFF-E0BBD5E3478F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B76952A4-0EAF-12E4-F82A-3E97BFEBA396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6AF96C23-8B2F-ACFB-FA90-2DED2424056D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4E43DEF8-C8D7-C241-C80A-694494E5A278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F1FF0A6E-2B84-2A6B-77DC-3865449BCD38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48D57DA5-3588-EB23-93D9-B04C5EE2853C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A8DB81D1-B823-0100-F8F2-5FDF5F06F000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99159178-3CCD-4321-EA1E-8A5B1F7BD082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C7B76744-58D5-B996-862A-B21B901C968B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7CB4E89E-7420-2887-4CE0-98EC0C0732C1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B543CD8D-5EB8-34AD-B2E1-A250C7A82337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BA0EC64D-80D5-257C-AE1E-B7DC64DD9256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9CD7C96C-B546-8A48-72DD-226F1B78815B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C6162D62-0AB9-4B18-E2E7-62196EE3A52F}"/>
                  </a:ext>
                </a:extLst>
              </p:cNvPr>
              <p:cNvSpPr/>
              <p:nvPr/>
            </p:nvSpPr>
            <p:spPr>
              <a:xfrm>
                <a:off x="41333737" y="9727138"/>
                <a:ext cx="3944990" cy="6517872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フリーフォーム: 図形 1884">
                <a:extLst>
                  <a:ext uri="{FF2B5EF4-FFF2-40B4-BE49-F238E27FC236}">
                    <a16:creationId xmlns:a16="http://schemas.microsoft.com/office/drawing/2014/main" id="{53847A8E-10F8-355D-A48B-55E24295953A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10978927-C563-528E-3536-881E6B1186ED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6C95A407-1819-F8F8-B122-48F1CE3F6378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6F178D3C-53AA-3E8A-84CE-908592EF3DCD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0" name="フリーフォーム: 図形 1889">
                <a:extLst>
                  <a:ext uri="{FF2B5EF4-FFF2-40B4-BE49-F238E27FC236}">
                    <a16:creationId xmlns:a16="http://schemas.microsoft.com/office/drawing/2014/main" id="{CAF4C061-76E7-A886-4E51-BB9B21B368D5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985A45E6-54A0-EC7D-EAE6-C0965DD46706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2C60FE79-BF27-05A2-321B-71BAA06E3DD8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92254353-6C37-F752-4EC9-AC07BB81F7AD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4" name="フリーフォーム: 図形 1893">
                <a:extLst>
                  <a:ext uri="{FF2B5EF4-FFF2-40B4-BE49-F238E27FC236}">
                    <a16:creationId xmlns:a16="http://schemas.microsoft.com/office/drawing/2014/main" id="{E676D975-6E01-D29F-58BE-C5B1B77E912E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E234AA24-2478-3289-4CEB-04B7B2926EB4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6" name="フリーフォーム: 図形 1895">
                <a:extLst>
                  <a:ext uri="{FF2B5EF4-FFF2-40B4-BE49-F238E27FC236}">
                    <a16:creationId xmlns:a16="http://schemas.microsoft.com/office/drawing/2014/main" id="{1D6A4845-F7C7-8287-87D2-2A905BAEF9F4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7" name="フリーフォーム: 図形 1896">
                <a:extLst>
                  <a:ext uri="{FF2B5EF4-FFF2-40B4-BE49-F238E27FC236}">
                    <a16:creationId xmlns:a16="http://schemas.microsoft.com/office/drawing/2014/main" id="{155D93A1-1D25-DBB5-02AA-C6D09772D640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フリーフォーム: 図形 1897">
                <a:extLst>
                  <a:ext uri="{FF2B5EF4-FFF2-40B4-BE49-F238E27FC236}">
                    <a16:creationId xmlns:a16="http://schemas.microsoft.com/office/drawing/2014/main" id="{43CCA5D3-6832-B9D3-1E84-ACACF44A2F2F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6ED7C71A-3629-E065-7BB2-C6892B28D0E6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EFB10A77-A00A-962F-7138-EE4B7D03FED7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58DD96BA-BE90-2002-F0F4-E630FE5B795D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60D57927-A84A-5FBC-84BB-1F40BD8D93D5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44FAF506-761F-DA53-C486-F434E2016AE6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E0AF6103-270E-5A3C-E902-9B06A4B8049A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5" name="フリーフォーム: 図形 1904">
                <a:extLst>
                  <a:ext uri="{FF2B5EF4-FFF2-40B4-BE49-F238E27FC236}">
                    <a16:creationId xmlns:a16="http://schemas.microsoft.com/office/drawing/2014/main" id="{4F1B610B-D047-80AA-4899-756FC3F7F157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FD561AF4-232C-1E86-981B-41B490055FEB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4B3E23EA-841F-A815-A1E6-422F8B0E676F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6CCD9327-BAB2-EC5C-D02E-B9B5BB5B0A88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F334BB66-243B-5814-2242-4C26D0F3366F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BBD4B402-B350-2169-A11D-F6E6B9B7DE3B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672C5BF2-B8A7-858F-CE1C-0D190CBEA6D1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4242EAB7-EAB2-FCF6-971A-DE6049B267A3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1236309B-5EA5-8EF7-DFDC-A02E7543BA27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7" name="フリーフォーム: 図形 2046">
              <a:extLst>
                <a:ext uri="{FF2B5EF4-FFF2-40B4-BE49-F238E27FC236}">
                  <a16:creationId xmlns:a16="http://schemas.microsoft.com/office/drawing/2014/main" id="{92BA021D-6E43-31E6-20C2-DA1E8428D583}"/>
                </a:ext>
              </a:extLst>
            </p:cNvPr>
            <p:cNvSpPr/>
            <p:nvPr/>
          </p:nvSpPr>
          <p:spPr>
            <a:xfrm>
              <a:off x="2384110" y="165953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08" name="グループ化 1607">
            <a:extLst>
              <a:ext uri="{FF2B5EF4-FFF2-40B4-BE49-F238E27FC236}">
                <a16:creationId xmlns:a16="http://schemas.microsoft.com/office/drawing/2014/main" id="{7609F961-FCF5-BD91-3F03-487FDE83534C}"/>
              </a:ext>
            </a:extLst>
          </p:cNvPr>
          <p:cNvGrpSpPr/>
          <p:nvPr/>
        </p:nvGrpSpPr>
        <p:grpSpPr>
          <a:xfrm>
            <a:off x="3741686" y="3793103"/>
            <a:ext cx="2510523" cy="2607697"/>
            <a:chOff x="3741686" y="3793103"/>
            <a:chExt cx="2510523" cy="2607697"/>
          </a:xfrm>
        </p:grpSpPr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B501A918-259B-A9D5-6EED-8FC54E2F09C7}"/>
                </a:ext>
              </a:extLst>
            </p:cNvPr>
            <p:cNvSpPr/>
            <p:nvPr/>
          </p:nvSpPr>
          <p:spPr>
            <a:xfrm>
              <a:off x="3741686" y="3793103"/>
              <a:ext cx="955030" cy="1278649"/>
            </a:xfrm>
            <a:custGeom>
              <a:avLst/>
              <a:gdLst>
                <a:gd name="connsiteX0" fmla="*/ 1405384 w 3188077"/>
                <a:gd name="connsiteY0" fmla="*/ 958 h 5399366"/>
                <a:gd name="connsiteX1" fmla="*/ 1926084 w 3188077"/>
                <a:gd name="connsiteY1" fmla="*/ 331158 h 5399366"/>
                <a:gd name="connsiteX2" fmla="*/ 2484884 w 3188077"/>
                <a:gd name="connsiteY2" fmla="*/ 483558 h 5399366"/>
                <a:gd name="connsiteX3" fmla="*/ 2853184 w 3188077"/>
                <a:gd name="connsiteY3" fmla="*/ 1004258 h 5399366"/>
                <a:gd name="connsiteX4" fmla="*/ 3023144 w 3188077"/>
                <a:gd name="connsiteY4" fmla="*/ 975286 h 5399366"/>
                <a:gd name="connsiteX5" fmla="*/ 3053404 w 3188077"/>
                <a:gd name="connsiteY5" fmla="*/ 962516 h 5399366"/>
                <a:gd name="connsiteX6" fmla="*/ 3071280 w 3188077"/>
                <a:gd name="connsiteY6" fmla="*/ 1009986 h 5399366"/>
                <a:gd name="connsiteX7" fmla="*/ 3183384 w 3188077"/>
                <a:gd name="connsiteY7" fmla="*/ 1423356 h 5399366"/>
                <a:gd name="connsiteX8" fmla="*/ 2967484 w 3188077"/>
                <a:gd name="connsiteY8" fmla="*/ 2007556 h 5399366"/>
                <a:gd name="connsiteX9" fmla="*/ 3030984 w 3188077"/>
                <a:gd name="connsiteY9" fmla="*/ 2464756 h 5399366"/>
                <a:gd name="connsiteX10" fmla="*/ 2675384 w 3188077"/>
                <a:gd name="connsiteY10" fmla="*/ 3722056 h 5399366"/>
                <a:gd name="connsiteX11" fmla="*/ 2091184 w 3188077"/>
                <a:gd name="connsiteY11" fmla="*/ 4153856 h 5399366"/>
                <a:gd name="connsiteX12" fmla="*/ 2002284 w 3188077"/>
                <a:gd name="connsiteY12" fmla="*/ 4611056 h 5399366"/>
                <a:gd name="connsiteX13" fmla="*/ 2167384 w 3188077"/>
                <a:gd name="connsiteY13" fmla="*/ 5195256 h 5399366"/>
                <a:gd name="connsiteX14" fmla="*/ 1570484 w 3188077"/>
                <a:gd name="connsiteY14" fmla="*/ 5398456 h 5399366"/>
                <a:gd name="connsiteX15" fmla="*/ 1062484 w 3188077"/>
                <a:gd name="connsiteY15" fmla="*/ 5131756 h 5399366"/>
                <a:gd name="connsiteX16" fmla="*/ 316528 w 3188077"/>
                <a:gd name="connsiteY16" fmla="*/ 5291730 h 5399366"/>
                <a:gd name="connsiteX17" fmla="*/ 249248 w 3188077"/>
                <a:gd name="connsiteY17" fmla="*/ 5311086 h 5399366"/>
                <a:gd name="connsiteX18" fmla="*/ 254236 w 3188077"/>
                <a:gd name="connsiteY18" fmla="*/ 5305688 h 5399366"/>
                <a:gd name="connsiteX19" fmla="*/ 402084 w 3188077"/>
                <a:gd name="connsiteY19" fmla="*/ 5080956 h 5399366"/>
                <a:gd name="connsiteX20" fmla="*/ 82772 w 3188077"/>
                <a:gd name="connsiteY20" fmla="*/ 4747128 h 5399366"/>
                <a:gd name="connsiteX21" fmla="*/ 242428 w 3188077"/>
                <a:gd name="connsiteY21" fmla="*/ 3629528 h 5399366"/>
                <a:gd name="connsiteX22" fmla="*/ 648828 w 3188077"/>
                <a:gd name="connsiteY22" fmla="*/ 3673070 h 5399366"/>
                <a:gd name="connsiteX23" fmla="*/ 924596 w 3188077"/>
                <a:gd name="connsiteY23" fmla="*/ 3252156 h 5399366"/>
                <a:gd name="connsiteX24" fmla="*/ 329512 w 3188077"/>
                <a:gd name="connsiteY24" fmla="*/ 2947356 h 5399366"/>
                <a:gd name="connsiteX25" fmla="*/ 358540 w 3188077"/>
                <a:gd name="connsiteY25" fmla="*/ 2540956 h 5399366"/>
                <a:gd name="connsiteX26" fmla="*/ 24716 w 3188077"/>
                <a:gd name="connsiteY26" fmla="*/ 1944056 h 5399366"/>
                <a:gd name="connsiteX27" fmla="*/ 0 w 3188077"/>
                <a:gd name="connsiteY27" fmla="*/ 1915284 h 5399366"/>
                <a:gd name="connsiteX28" fmla="*/ 8436 w 3188077"/>
                <a:gd name="connsiteY28" fmla="*/ 1898962 h 5399366"/>
                <a:gd name="connsiteX29" fmla="*/ 116332 w 3188077"/>
                <a:gd name="connsiteY29" fmla="*/ 1705932 h 5399366"/>
                <a:gd name="connsiteX30" fmla="*/ 487812 w 3188077"/>
                <a:gd name="connsiteY30" fmla="*/ 1239209 h 5399366"/>
                <a:gd name="connsiteX31" fmla="*/ 799676 w 3188077"/>
                <a:gd name="connsiteY31" fmla="*/ 247789 h 5399366"/>
                <a:gd name="connsiteX32" fmla="*/ 825204 w 3188077"/>
                <a:gd name="connsiteY32" fmla="*/ 152902 h 5399366"/>
                <a:gd name="connsiteX33" fmla="*/ 916892 w 3188077"/>
                <a:gd name="connsiteY33" fmla="*/ 121955 h 5399366"/>
                <a:gd name="connsiteX34" fmla="*/ 1405384 w 3188077"/>
                <a:gd name="connsiteY34" fmla="*/ 958 h 5399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188077" h="5399366">
                  <a:moveTo>
                    <a:pt x="1405384" y="958"/>
                  </a:moveTo>
                  <a:cubicBezTo>
                    <a:pt x="1731352" y="26358"/>
                    <a:pt x="1746168" y="250725"/>
                    <a:pt x="1926084" y="331158"/>
                  </a:cubicBezTo>
                  <a:cubicBezTo>
                    <a:pt x="2106000" y="411591"/>
                    <a:pt x="2330368" y="371375"/>
                    <a:pt x="2484884" y="483558"/>
                  </a:cubicBezTo>
                  <a:cubicBezTo>
                    <a:pt x="2639400" y="595741"/>
                    <a:pt x="2671152" y="978858"/>
                    <a:pt x="2853184" y="1004258"/>
                  </a:cubicBezTo>
                  <a:cubicBezTo>
                    <a:pt x="2898692" y="1010608"/>
                    <a:pt x="2957828" y="998702"/>
                    <a:pt x="3023144" y="975286"/>
                  </a:cubicBezTo>
                  <a:lnTo>
                    <a:pt x="3053404" y="962516"/>
                  </a:lnTo>
                  <a:lnTo>
                    <a:pt x="3071280" y="1009986"/>
                  </a:lnTo>
                  <a:cubicBezTo>
                    <a:pt x="3127028" y="1167570"/>
                    <a:pt x="3168304" y="1315406"/>
                    <a:pt x="3183384" y="1423356"/>
                  </a:cubicBezTo>
                  <a:cubicBezTo>
                    <a:pt x="3223600" y="1711224"/>
                    <a:pt x="2992884" y="1833988"/>
                    <a:pt x="2967484" y="2007556"/>
                  </a:cubicBezTo>
                  <a:cubicBezTo>
                    <a:pt x="2942084" y="2181124"/>
                    <a:pt x="3079668" y="2179006"/>
                    <a:pt x="3030984" y="2464756"/>
                  </a:cubicBezTo>
                  <a:cubicBezTo>
                    <a:pt x="2982300" y="2750506"/>
                    <a:pt x="2832016" y="3440540"/>
                    <a:pt x="2675384" y="3722056"/>
                  </a:cubicBezTo>
                  <a:cubicBezTo>
                    <a:pt x="2518752" y="4003572"/>
                    <a:pt x="2203368" y="4005688"/>
                    <a:pt x="2091184" y="4153856"/>
                  </a:cubicBezTo>
                  <a:cubicBezTo>
                    <a:pt x="1979000" y="4302024"/>
                    <a:pt x="1989584" y="4437488"/>
                    <a:pt x="2002284" y="4611056"/>
                  </a:cubicBezTo>
                  <a:cubicBezTo>
                    <a:pt x="2014984" y="4784624"/>
                    <a:pt x="2239352" y="5064024"/>
                    <a:pt x="2167384" y="5195256"/>
                  </a:cubicBezTo>
                  <a:cubicBezTo>
                    <a:pt x="2095416" y="5326488"/>
                    <a:pt x="1754636" y="5409040"/>
                    <a:pt x="1570484" y="5398456"/>
                  </a:cubicBezTo>
                  <a:cubicBezTo>
                    <a:pt x="1386332" y="5387872"/>
                    <a:pt x="1568368" y="5167740"/>
                    <a:pt x="1062484" y="5131756"/>
                  </a:cubicBezTo>
                  <a:cubicBezTo>
                    <a:pt x="904396" y="5120512"/>
                    <a:pt x="629516" y="5200836"/>
                    <a:pt x="316528" y="5291730"/>
                  </a:cubicBezTo>
                  <a:lnTo>
                    <a:pt x="249248" y="5311086"/>
                  </a:lnTo>
                  <a:lnTo>
                    <a:pt x="254236" y="5305688"/>
                  </a:lnTo>
                  <a:cubicBezTo>
                    <a:pt x="330308" y="5220996"/>
                    <a:pt x="391200" y="5142642"/>
                    <a:pt x="402084" y="5080956"/>
                  </a:cubicBezTo>
                  <a:cubicBezTo>
                    <a:pt x="431112" y="4916460"/>
                    <a:pt x="109380" y="4989032"/>
                    <a:pt x="82772" y="4747128"/>
                  </a:cubicBezTo>
                  <a:cubicBezTo>
                    <a:pt x="56160" y="4505222"/>
                    <a:pt x="148084" y="3808536"/>
                    <a:pt x="242428" y="3629528"/>
                  </a:cubicBezTo>
                  <a:cubicBezTo>
                    <a:pt x="336772" y="3450518"/>
                    <a:pt x="535132" y="3735964"/>
                    <a:pt x="648828" y="3673070"/>
                  </a:cubicBezTo>
                  <a:cubicBezTo>
                    <a:pt x="762524" y="3610176"/>
                    <a:pt x="977816" y="3373108"/>
                    <a:pt x="924596" y="3252156"/>
                  </a:cubicBezTo>
                  <a:cubicBezTo>
                    <a:pt x="871380" y="3131204"/>
                    <a:pt x="423856" y="3065888"/>
                    <a:pt x="329512" y="2947356"/>
                  </a:cubicBezTo>
                  <a:cubicBezTo>
                    <a:pt x="235172" y="2828824"/>
                    <a:pt x="566580" y="2748994"/>
                    <a:pt x="358540" y="2540956"/>
                  </a:cubicBezTo>
                  <a:cubicBezTo>
                    <a:pt x="254524" y="2436936"/>
                    <a:pt x="190420" y="2161166"/>
                    <a:pt x="24716" y="1944056"/>
                  </a:cubicBezTo>
                  <a:lnTo>
                    <a:pt x="0" y="1915284"/>
                  </a:lnTo>
                  <a:lnTo>
                    <a:pt x="8436" y="1898962"/>
                  </a:lnTo>
                  <a:cubicBezTo>
                    <a:pt x="46584" y="1826682"/>
                    <a:pt x="83392" y="1760304"/>
                    <a:pt x="116332" y="1705932"/>
                  </a:cubicBezTo>
                  <a:cubicBezTo>
                    <a:pt x="248100" y="1488445"/>
                    <a:pt x="360812" y="1531308"/>
                    <a:pt x="487812" y="1239209"/>
                  </a:cubicBezTo>
                  <a:cubicBezTo>
                    <a:pt x="583060" y="1020132"/>
                    <a:pt x="707780" y="585852"/>
                    <a:pt x="799676" y="247789"/>
                  </a:cubicBezTo>
                  <a:lnTo>
                    <a:pt x="825204" y="152902"/>
                  </a:lnTo>
                  <a:lnTo>
                    <a:pt x="916892" y="121955"/>
                  </a:lnTo>
                  <a:cubicBezTo>
                    <a:pt x="1108820" y="54536"/>
                    <a:pt x="1283148" y="-8567"/>
                    <a:pt x="1405384" y="958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346" name="直線矢印コネクタ 1345">
              <a:extLst>
                <a:ext uri="{FF2B5EF4-FFF2-40B4-BE49-F238E27FC236}">
                  <a16:creationId xmlns:a16="http://schemas.microsoft.com/office/drawing/2014/main" id="{BE2E0AD6-B333-792E-D0FA-D815CE176676}"/>
                </a:ext>
              </a:extLst>
            </p:cNvPr>
            <p:cNvCxnSpPr>
              <a:cxnSpLocks/>
              <a:endCxn id="1699" idx="30"/>
            </p:cNvCxnSpPr>
            <p:nvPr/>
          </p:nvCxnSpPr>
          <p:spPr>
            <a:xfrm>
              <a:off x="4257675" y="4427220"/>
              <a:ext cx="1360030" cy="1035109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47" name="テキスト ボックス 1346">
              <a:extLst>
                <a:ext uri="{FF2B5EF4-FFF2-40B4-BE49-F238E27FC236}">
                  <a16:creationId xmlns:a16="http://schemas.microsoft.com/office/drawing/2014/main" id="{0B3A5DA6-C4F2-BB99-E8CF-2CB71C555BBC}"/>
                </a:ext>
              </a:extLst>
            </p:cNvPr>
            <p:cNvSpPr txBox="1"/>
            <p:nvPr/>
          </p:nvSpPr>
          <p:spPr>
            <a:xfrm>
              <a:off x="3818872" y="5153948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山形県です</a:t>
              </a:r>
            </a:p>
          </p:txBody>
        </p:sp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C484D728-316D-BF8B-C086-C47397D16EA9}"/>
                </a:ext>
              </a:extLst>
            </p:cNvPr>
            <p:cNvGrpSpPr/>
            <p:nvPr/>
          </p:nvGrpSpPr>
          <p:grpSpPr>
            <a:xfrm>
              <a:off x="4504134" y="4963323"/>
              <a:ext cx="1748075" cy="1437477"/>
              <a:chOff x="4504134" y="2022003"/>
              <a:chExt cx="1748075" cy="1437477"/>
            </a:xfrm>
            <a:solidFill>
              <a:srgbClr val="006600"/>
            </a:solidFill>
          </p:grpSpPr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DBD67525-A1C3-FFFB-1DC0-44E34930830E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351" name="グループ化 1350">
                  <a:extLst>
                    <a:ext uri="{FF2B5EF4-FFF2-40B4-BE49-F238E27FC236}">
                      <a16:creationId xmlns:a16="http://schemas.microsoft.com/office/drawing/2014/main" id="{865E3B6B-2CBB-EAC7-1078-0356F4713E96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55" name="フリーフォーム: 図形 1354">
                    <a:extLst>
                      <a:ext uri="{FF2B5EF4-FFF2-40B4-BE49-F238E27FC236}">
                        <a16:creationId xmlns:a16="http://schemas.microsoft.com/office/drawing/2014/main" id="{F6DBA244-3C23-91BF-E90B-D413C5D5A597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6" name="フリーフォーム: 図形 1355">
                    <a:extLst>
                      <a:ext uri="{FF2B5EF4-FFF2-40B4-BE49-F238E27FC236}">
                        <a16:creationId xmlns:a16="http://schemas.microsoft.com/office/drawing/2014/main" id="{5F7034C3-2945-01A0-BB7F-38CB9AA9A533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8" name="フリーフォーム: 図形 1357">
                    <a:extLst>
                      <a:ext uri="{FF2B5EF4-FFF2-40B4-BE49-F238E27FC236}">
                        <a16:creationId xmlns:a16="http://schemas.microsoft.com/office/drawing/2014/main" id="{E056CA09-CC7B-0374-4794-82C386A00A24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9" name="フリーフォーム: 図形 1358">
                    <a:extLst>
                      <a:ext uri="{FF2B5EF4-FFF2-40B4-BE49-F238E27FC236}">
                        <a16:creationId xmlns:a16="http://schemas.microsoft.com/office/drawing/2014/main" id="{AFD14973-B0B6-3150-628A-357EA69445D7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0" name="フリーフォーム: 図形 1359">
                    <a:extLst>
                      <a:ext uri="{FF2B5EF4-FFF2-40B4-BE49-F238E27FC236}">
                        <a16:creationId xmlns:a16="http://schemas.microsoft.com/office/drawing/2014/main" id="{0A38B695-2027-0912-078D-24B6BDA68692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フリーフォーム: 図形 1360">
                    <a:extLst>
                      <a:ext uri="{FF2B5EF4-FFF2-40B4-BE49-F238E27FC236}">
                        <a16:creationId xmlns:a16="http://schemas.microsoft.com/office/drawing/2014/main" id="{706A71C9-2E61-DEE1-5536-656B2CB208CB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2" name="フリーフォーム: 図形 1361">
                    <a:extLst>
                      <a:ext uri="{FF2B5EF4-FFF2-40B4-BE49-F238E27FC236}">
                        <a16:creationId xmlns:a16="http://schemas.microsoft.com/office/drawing/2014/main" id="{A4C00BAF-D82A-985F-425D-340901FDB5F9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フリーフォーム: 図形 1362">
                    <a:extLst>
                      <a:ext uri="{FF2B5EF4-FFF2-40B4-BE49-F238E27FC236}">
                        <a16:creationId xmlns:a16="http://schemas.microsoft.com/office/drawing/2014/main" id="{AC80377F-4323-C0C0-EE16-811803CD62EA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4" name="フリーフォーム: 図形 1363">
                    <a:extLst>
                      <a:ext uri="{FF2B5EF4-FFF2-40B4-BE49-F238E27FC236}">
                        <a16:creationId xmlns:a16="http://schemas.microsoft.com/office/drawing/2014/main" id="{6B4E71A9-5502-2A46-E1E6-48F035F97227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フリーフォーム: 図形 1364">
                    <a:extLst>
                      <a:ext uri="{FF2B5EF4-FFF2-40B4-BE49-F238E27FC236}">
                        <a16:creationId xmlns:a16="http://schemas.microsoft.com/office/drawing/2014/main" id="{66D20820-01A3-7727-B62A-4D0DEE01A5C0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CD13DEF2-871F-2DAE-844E-E3862135CB4C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フリーフォーム: 図形 1366">
                    <a:extLst>
                      <a:ext uri="{FF2B5EF4-FFF2-40B4-BE49-F238E27FC236}">
                        <a16:creationId xmlns:a16="http://schemas.microsoft.com/office/drawing/2014/main" id="{0BF43CC0-7EBF-78EF-F875-CEEB3AC67CED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8" name="フリーフォーム: 図形 1367">
                    <a:extLst>
                      <a:ext uri="{FF2B5EF4-FFF2-40B4-BE49-F238E27FC236}">
                        <a16:creationId xmlns:a16="http://schemas.microsoft.com/office/drawing/2014/main" id="{5F4A74EB-AD44-2990-3B09-8386EAA80417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67B7F6AB-D74E-6FE0-7C96-63C13D670F0C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F394279D-5FB4-9CFA-EAB5-FB75A86B692D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1B5388A7-4F17-7DB6-268E-394F56EBFF42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2" name="フリーフォーム: 図形 1371">
                    <a:extLst>
                      <a:ext uri="{FF2B5EF4-FFF2-40B4-BE49-F238E27FC236}">
                        <a16:creationId xmlns:a16="http://schemas.microsoft.com/office/drawing/2014/main" id="{89DA3C4B-067D-784A-95D5-CDED45F78B22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3" name="フリーフォーム: 図形 1372">
                    <a:extLst>
                      <a:ext uri="{FF2B5EF4-FFF2-40B4-BE49-F238E27FC236}">
                        <a16:creationId xmlns:a16="http://schemas.microsoft.com/office/drawing/2014/main" id="{9EC34A95-3E34-2882-6AF9-AD352E1426FD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4" name="フリーフォーム: 図形 1373">
                    <a:extLst>
                      <a:ext uri="{FF2B5EF4-FFF2-40B4-BE49-F238E27FC236}">
                        <a16:creationId xmlns:a16="http://schemas.microsoft.com/office/drawing/2014/main" id="{8B49E39B-031D-BE4F-E8ED-46C456FF7CDC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5" name="フリーフォーム: 図形 1374">
                    <a:extLst>
                      <a:ext uri="{FF2B5EF4-FFF2-40B4-BE49-F238E27FC236}">
                        <a16:creationId xmlns:a16="http://schemas.microsoft.com/office/drawing/2014/main" id="{63E25A64-E96F-A01C-22F0-99594A07ED90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0" name="フリーフォーム: 図形 1599">
                    <a:extLst>
                      <a:ext uri="{FF2B5EF4-FFF2-40B4-BE49-F238E27FC236}">
                        <a16:creationId xmlns:a16="http://schemas.microsoft.com/office/drawing/2014/main" id="{54FD4AA1-A7F5-4959-D14E-E052330C0525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フリーフォーム: 図形 1600">
                    <a:extLst>
                      <a:ext uri="{FF2B5EF4-FFF2-40B4-BE49-F238E27FC236}">
                        <a16:creationId xmlns:a16="http://schemas.microsoft.com/office/drawing/2014/main" id="{460FDF3A-71D8-F0DF-FBA1-3DA4F3D95265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フリーフォーム: 図形 1601">
                    <a:extLst>
                      <a:ext uri="{FF2B5EF4-FFF2-40B4-BE49-F238E27FC236}">
                        <a16:creationId xmlns:a16="http://schemas.microsoft.com/office/drawing/2014/main" id="{4621A65A-DA87-9CC6-2A79-94CB263037ED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フリーフォーム: 図形 1602">
                    <a:extLst>
                      <a:ext uri="{FF2B5EF4-FFF2-40B4-BE49-F238E27FC236}">
                        <a16:creationId xmlns:a16="http://schemas.microsoft.com/office/drawing/2014/main" id="{3D2248C2-544B-C67B-F950-A8A9BE7FF712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フリーフォーム: 図形 1603">
                    <a:extLst>
                      <a:ext uri="{FF2B5EF4-FFF2-40B4-BE49-F238E27FC236}">
                        <a16:creationId xmlns:a16="http://schemas.microsoft.com/office/drawing/2014/main" id="{3079B3FB-414B-E37D-31A8-C1BC101E1500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フリーフォーム: 図形 1604">
                    <a:extLst>
                      <a:ext uri="{FF2B5EF4-FFF2-40B4-BE49-F238E27FC236}">
                        <a16:creationId xmlns:a16="http://schemas.microsoft.com/office/drawing/2014/main" id="{2D814285-91A2-0BF3-D33F-AD37746B2F60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フリーフォーム: 図形 1605">
                    <a:extLst>
                      <a:ext uri="{FF2B5EF4-FFF2-40B4-BE49-F238E27FC236}">
                        <a16:creationId xmlns:a16="http://schemas.microsoft.com/office/drawing/2014/main" id="{C64E16C9-EF5E-97BD-796F-51C2CCC2C066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フリーフォーム: 図形 1606">
                    <a:extLst>
                      <a:ext uri="{FF2B5EF4-FFF2-40B4-BE49-F238E27FC236}">
                        <a16:creationId xmlns:a16="http://schemas.microsoft.com/office/drawing/2014/main" id="{426848D0-3965-44CB-A9EA-A27EAD708D44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フリーフォーム: 図形 1611">
                    <a:extLst>
                      <a:ext uri="{FF2B5EF4-FFF2-40B4-BE49-F238E27FC236}">
                        <a16:creationId xmlns:a16="http://schemas.microsoft.com/office/drawing/2014/main" id="{79FD099F-A19E-B6C9-2A0D-6A29299232BE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フリーフォーム: 図形 1628">
                    <a:extLst>
                      <a:ext uri="{FF2B5EF4-FFF2-40B4-BE49-F238E27FC236}">
                        <a16:creationId xmlns:a16="http://schemas.microsoft.com/office/drawing/2014/main" id="{3E06DD7D-30D4-117B-0102-E07B22C5C0A3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フリーフォーム: 図形 1656">
                    <a:extLst>
                      <a:ext uri="{FF2B5EF4-FFF2-40B4-BE49-F238E27FC236}">
                        <a16:creationId xmlns:a16="http://schemas.microsoft.com/office/drawing/2014/main" id="{3DA39C4C-3832-1446-C263-7557C030A7C0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フリーフォーム: 図形 1657">
                    <a:extLst>
                      <a:ext uri="{FF2B5EF4-FFF2-40B4-BE49-F238E27FC236}">
                        <a16:creationId xmlns:a16="http://schemas.microsoft.com/office/drawing/2014/main" id="{1F6378F2-5214-C803-72FA-5D088CCFEE3A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9" name="フリーフォーム: 図形 1658">
                    <a:extLst>
                      <a:ext uri="{FF2B5EF4-FFF2-40B4-BE49-F238E27FC236}">
                        <a16:creationId xmlns:a16="http://schemas.microsoft.com/office/drawing/2014/main" id="{E9926A00-A1C2-6157-6B19-483CB2512F5E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0" name="フリーフォーム: 図形 1659">
                    <a:extLst>
                      <a:ext uri="{FF2B5EF4-FFF2-40B4-BE49-F238E27FC236}">
                        <a16:creationId xmlns:a16="http://schemas.microsoft.com/office/drawing/2014/main" id="{EAFF9CF6-61B5-161B-9F5A-0073F9C5D624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1" name="フリーフォーム: 図形 1660">
                    <a:extLst>
                      <a:ext uri="{FF2B5EF4-FFF2-40B4-BE49-F238E27FC236}">
                        <a16:creationId xmlns:a16="http://schemas.microsoft.com/office/drawing/2014/main" id="{9E3437E5-F6F0-D3F9-17EB-761E259D62C4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2" name="フリーフォーム: 図形 1661">
                    <a:extLst>
                      <a:ext uri="{FF2B5EF4-FFF2-40B4-BE49-F238E27FC236}">
                        <a16:creationId xmlns:a16="http://schemas.microsoft.com/office/drawing/2014/main" id="{D2B1FE1C-AAD2-E96C-E7AD-4BC8E7A3CAE5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フリーフォーム: 図形 1662">
                    <a:extLst>
                      <a:ext uri="{FF2B5EF4-FFF2-40B4-BE49-F238E27FC236}">
                        <a16:creationId xmlns:a16="http://schemas.microsoft.com/office/drawing/2014/main" id="{B4924579-8438-EB76-CE80-3619B72FD0F1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6" name="フリーフォーム: 図形 1695">
                    <a:extLst>
                      <a:ext uri="{FF2B5EF4-FFF2-40B4-BE49-F238E27FC236}">
                        <a16:creationId xmlns:a16="http://schemas.microsoft.com/office/drawing/2014/main" id="{F6EEBE5E-EDB1-CBAF-9815-566BF5E47BDF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7" name="フリーフォーム: 図形 1696">
                    <a:extLst>
                      <a:ext uri="{FF2B5EF4-FFF2-40B4-BE49-F238E27FC236}">
                        <a16:creationId xmlns:a16="http://schemas.microsoft.com/office/drawing/2014/main" id="{7A8C6823-6B16-0875-A477-062A07677A1B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8" name="フリーフォーム: 図形 1697">
                    <a:extLst>
                      <a:ext uri="{FF2B5EF4-FFF2-40B4-BE49-F238E27FC236}">
                        <a16:creationId xmlns:a16="http://schemas.microsoft.com/office/drawing/2014/main" id="{364CF558-8220-BEB6-75EE-558F499CCC4E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9" name="フリーフォーム: 図形 1698">
                    <a:extLst>
                      <a:ext uri="{FF2B5EF4-FFF2-40B4-BE49-F238E27FC236}">
                        <a16:creationId xmlns:a16="http://schemas.microsoft.com/office/drawing/2014/main" id="{0042A2D8-A935-6401-4790-126ED112116D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0" name="フリーフォーム: 図形 1699">
                    <a:extLst>
                      <a:ext uri="{FF2B5EF4-FFF2-40B4-BE49-F238E27FC236}">
                        <a16:creationId xmlns:a16="http://schemas.microsoft.com/office/drawing/2014/main" id="{C2B5F6B6-EFE8-29EE-6090-C2BDE1E699DC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1" name="フリーフォーム: 図形 1700">
                    <a:extLst>
                      <a:ext uri="{FF2B5EF4-FFF2-40B4-BE49-F238E27FC236}">
                        <a16:creationId xmlns:a16="http://schemas.microsoft.com/office/drawing/2014/main" id="{F0A4E48C-C8A9-8A30-32B2-38D7E98C10D8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2" name="フリーフォーム: 図形 1701">
                    <a:extLst>
                      <a:ext uri="{FF2B5EF4-FFF2-40B4-BE49-F238E27FC236}">
                        <a16:creationId xmlns:a16="http://schemas.microsoft.com/office/drawing/2014/main" id="{AD372FB1-BC45-2AC5-7BA5-71971C455CA7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3" name="フリーフォーム: 図形 1702">
                    <a:extLst>
                      <a:ext uri="{FF2B5EF4-FFF2-40B4-BE49-F238E27FC236}">
                        <a16:creationId xmlns:a16="http://schemas.microsoft.com/office/drawing/2014/main" id="{D99517AA-530D-10DD-28D0-510382B2905D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4" name="フリーフォーム: 図形 1703">
                    <a:extLst>
                      <a:ext uri="{FF2B5EF4-FFF2-40B4-BE49-F238E27FC236}">
                        <a16:creationId xmlns:a16="http://schemas.microsoft.com/office/drawing/2014/main" id="{9255ED4B-E16A-31A1-2376-9E9691B86D2A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2360CBD1-F183-B351-B8A5-721BCA90BAFA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D6D02052-7351-3CCE-334C-833D0A4F40B1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015962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91775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pptx317_日本地図から見た山形県の場所イラスト</dc:title>
  <dc:subject>pptx317_日本地図から見た山形県の場所イラスト</dc:subject>
  <dc:creator>でじけろお</dc:creator>
  <cp:revision>1</cp:revision>
  <dcterms:created xsi:type="dcterms:W3CDTF">2018-05-20T00:31:01Z</dcterms:created>
  <dcterms:modified xsi:type="dcterms:W3CDTF">2025-12-14T01:15:59Z</dcterms:modified>
  <cp:version>1</cp:version>
</cp:coreProperties>
</file>